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21.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2" r:id="rId1"/>
    <p:sldMasterId id="2147483773" r:id="rId2"/>
    <p:sldMasterId id="2147483785" r:id="rId3"/>
    <p:sldMasterId id="2147483797" r:id="rId4"/>
  </p:sldMasterIdLst>
  <p:notesMasterIdLst>
    <p:notesMasterId r:id="rId33"/>
  </p:notesMasterIdLst>
  <p:sldIdLst>
    <p:sldId id="256" r:id="rId5"/>
    <p:sldId id="257" r:id="rId6"/>
    <p:sldId id="258" r:id="rId7"/>
    <p:sldId id="259" r:id="rId8"/>
    <p:sldId id="260" r:id="rId9"/>
    <p:sldId id="261" r:id="rId10"/>
    <p:sldId id="263" r:id="rId11"/>
    <p:sldId id="264" r:id="rId12"/>
    <p:sldId id="267" r:id="rId13"/>
    <p:sldId id="265" r:id="rId14"/>
    <p:sldId id="266" r:id="rId15"/>
    <p:sldId id="268" r:id="rId16"/>
    <p:sldId id="269"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 id="270" r:id="rId30"/>
    <p:sldId id="271"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90" autoAdjust="0"/>
    <p:restoredTop sz="80258" autoAdjust="0"/>
  </p:normalViewPr>
  <p:slideViewPr>
    <p:cSldViewPr snapToGrid="0">
      <p:cViewPr varScale="1">
        <p:scale>
          <a:sx n="67" d="100"/>
          <a:sy n="67" d="100"/>
        </p:scale>
        <p:origin x="1262" y="38"/>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3AEAFB-AB5F-477D-822C-84492623353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1709B6-1360-4EE7-871A-F15CE3999F81}">
      <dgm:prSet/>
      <dgm:spPr/>
      <dgm:t>
        <a:bodyPr/>
        <a:lstStyle/>
        <a:p>
          <a:pPr>
            <a:lnSpc>
              <a:spcPct val="100000"/>
            </a:lnSpc>
          </a:pPr>
          <a:r>
            <a:rPr lang="en-US" dirty="0">
              <a:latin typeface="Times New Roman" panose="02020603050405020304" pitchFamily="18" charset="0"/>
              <a:cs typeface="Times New Roman" panose="02020603050405020304" pitchFamily="18" charset="0"/>
            </a:rPr>
            <a:t>Quantum Low-Density Parity-Check Codes</a:t>
          </a:r>
        </a:p>
      </dgm:t>
    </dgm:pt>
    <dgm:pt modelId="{3A34FA4C-A884-4BA3-9D38-1F13B13D358A}" type="parTrans" cxnId="{B0B2716A-0509-4D63-92B7-26E76C40F098}">
      <dgm:prSet/>
      <dgm:spPr/>
      <dgm:t>
        <a:bodyPr/>
        <a:lstStyle/>
        <a:p>
          <a:endParaRPr lang="en-US"/>
        </a:p>
      </dgm:t>
    </dgm:pt>
    <dgm:pt modelId="{F54BBA39-7440-4775-914C-9C390C43AA86}" type="sibTrans" cxnId="{B0B2716A-0509-4D63-92B7-26E76C40F098}">
      <dgm:prSet/>
      <dgm:spPr/>
      <dgm:t>
        <a:bodyPr/>
        <a:lstStyle/>
        <a:p>
          <a:pPr>
            <a:lnSpc>
              <a:spcPct val="100000"/>
            </a:lnSpc>
          </a:pPr>
          <a:endParaRPr lang="en-US"/>
        </a:p>
      </dgm:t>
    </dgm:pt>
    <dgm:pt modelId="{8462B314-501D-4ED2-971A-776A6DA38C1B}">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Correct error using measurements that are low-weight (involve few qubits)</a:t>
          </a:r>
        </a:p>
      </dgm:t>
    </dgm:pt>
    <dgm:pt modelId="{2D968BA5-07F9-4BFC-B3A5-4DE71FEE0857}" type="parTrans" cxnId="{06BDA94A-3D8E-429E-B380-52F016815ADE}">
      <dgm:prSet/>
      <dgm:spPr/>
      <dgm:t>
        <a:bodyPr/>
        <a:lstStyle/>
        <a:p>
          <a:endParaRPr lang="en-US"/>
        </a:p>
      </dgm:t>
    </dgm:pt>
    <dgm:pt modelId="{EEEB5C28-4A8F-412C-A0B1-8E81884277C2}" type="sibTrans" cxnId="{06BDA94A-3D8E-429E-B380-52F016815ADE}">
      <dgm:prSet/>
      <dgm:spPr/>
      <dgm:t>
        <a:bodyPr/>
        <a:lstStyle/>
        <a:p>
          <a:endParaRPr lang="en-US"/>
        </a:p>
      </dgm:t>
    </dgm:pt>
    <dgm:pt modelId="{0FBBA957-C663-4ADB-8DD9-6B878432D90F}" type="pres">
      <dgm:prSet presAssocID="{353AEAFB-AB5F-477D-822C-84492623353D}" presName="root" presStyleCnt="0">
        <dgm:presLayoutVars>
          <dgm:dir/>
          <dgm:resizeHandles val="exact"/>
        </dgm:presLayoutVars>
      </dgm:prSet>
      <dgm:spPr/>
    </dgm:pt>
    <dgm:pt modelId="{0DDF1E7A-85D1-4CF3-9A90-B07522A7A0C7}" type="pres">
      <dgm:prSet presAssocID="{271709B6-1360-4EE7-871A-F15CE3999F81}" presName="compNode" presStyleCnt="0"/>
      <dgm:spPr/>
    </dgm:pt>
    <dgm:pt modelId="{F660C1D5-C550-4DB6-B781-2C9CCF2FCEC1}" type="pres">
      <dgm:prSet presAssocID="{271709B6-1360-4EE7-871A-F15CE3999F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04612AC4-79FB-474B-86B3-786C14922DC1}" type="pres">
      <dgm:prSet presAssocID="{271709B6-1360-4EE7-871A-F15CE3999F81}" presName="spaceRect" presStyleCnt="0"/>
      <dgm:spPr/>
    </dgm:pt>
    <dgm:pt modelId="{8FC040AD-B8ED-43B9-953C-C9A020978D81}" type="pres">
      <dgm:prSet presAssocID="{271709B6-1360-4EE7-871A-F15CE3999F81}" presName="textRect" presStyleLbl="revTx" presStyleIdx="0" presStyleCnt="2">
        <dgm:presLayoutVars>
          <dgm:chMax val="1"/>
          <dgm:chPref val="1"/>
        </dgm:presLayoutVars>
      </dgm:prSet>
      <dgm:spPr/>
    </dgm:pt>
    <dgm:pt modelId="{D80B0EFB-B5EE-4C31-B1A5-B2F5A4F9C3E1}" type="pres">
      <dgm:prSet presAssocID="{F54BBA39-7440-4775-914C-9C390C43AA86}" presName="sibTrans" presStyleCnt="0"/>
      <dgm:spPr/>
    </dgm:pt>
    <dgm:pt modelId="{58EA5368-D532-4FD8-A60C-37C311BA1B16}" type="pres">
      <dgm:prSet presAssocID="{8462B314-501D-4ED2-971A-776A6DA38C1B}" presName="compNode" presStyleCnt="0"/>
      <dgm:spPr/>
    </dgm:pt>
    <dgm:pt modelId="{58AC345A-62A1-41A0-A614-AB73661C9103}" type="pres">
      <dgm:prSet presAssocID="{8462B314-501D-4ED2-971A-776A6DA38C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8F413815-3B47-4943-83A8-3B1C73494AFF}" type="pres">
      <dgm:prSet presAssocID="{8462B314-501D-4ED2-971A-776A6DA38C1B}" presName="spaceRect" presStyleCnt="0"/>
      <dgm:spPr/>
    </dgm:pt>
    <dgm:pt modelId="{02F6B9A9-8D6F-42EA-A6CF-FB1419C50895}" type="pres">
      <dgm:prSet presAssocID="{8462B314-501D-4ED2-971A-776A6DA38C1B}" presName="textRect" presStyleLbl="revTx" presStyleIdx="1" presStyleCnt="2" custScaleX="165836">
        <dgm:presLayoutVars>
          <dgm:chMax val="1"/>
          <dgm:chPref val="1"/>
        </dgm:presLayoutVars>
      </dgm:prSet>
      <dgm:spPr/>
    </dgm:pt>
  </dgm:ptLst>
  <dgm:cxnLst>
    <dgm:cxn modelId="{32B98A37-4168-4238-A8CB-E0522E85108B}" type="presOf" srcId="{8462B314-501D-4ED2-971A-776A6DA38C1B}" destId="{02F6B9A9-8D6F-42EA-A6CF-FB1419C50895}" srcOrd="0" destOrd="0" presId="urn:microsoft.com/office/officeart/2018/2/layout/IconLabelList"/>
    <dgm:cxn modelId="{B0B2716A-0509-4D63-92B7-26E76C40F098}" srcId="{353AEAFB-AB5F-477D-822C-84492623353D}" destId="{271709B6-1360-4EE7-871A-F15CE3999F81}" srcOrd="0" destOrd="0" parTransId="{3A34FA4C-A884-4BA3-9D38-1F13B13D358A}" sibTransId="{F54BBA39-7440-4775-914C-9C390C43AA86}"/>
    <dgm:cxn modelId="{06BDA94A-3D8E-429E-B380-52F016815ADE}" srcId="{353AEAFB-AB5F-477D-822C-84492623353D}" destId="{8462B314-501D-4ED2-971A-776A6DA38C1B}" srcOrd="1" destOrd="0" parTransId="{2D968BA5-07F9-4BFC-B3A5-4DE71FEE0857}" sibTransId="{EEEB5C28-4A8F-412C-A0B1-8E81884277C2}"/>
    <dgm:cxn modelId="{70BA576C-696D-4AED-8C88-32A52AA04BF1}" type="presOf" srcId="{353AEAFB-AB5F-477D-822C-84492623353D}" destId="{0FBBA957-C663-4ADB-8DD9-6B878432D90F}" srcOrd="0" destOrd="0" presId="urn:microsoft.com/office/officeart/2018/2/layout/IconLabelList"/>
    <dgm:cxn modelId="{2F86E1E8-A5E8-4CC6-AB9A-8E68D40CFBBB}" type="presOf" srcId="{271709B6-1360-4EE7-871A-F15CE3999F81}" destId="{8FC040AD-B8ED-43B9-953C-C9A020978D81}" srcOrd="0" destOrd="0" presId="urn:microsoft.com/office/officeart/2018/2/layout/IconLabelList"/>
    <dgm:cxn modelId="{CAA9AFDE-A206-4487-BDAB-1B31F5AD2C59}" type="presParOf" srcId="{0FBBA957-C663-4ADB-8DD9-6B878432D90F}" destId="{0DDF1E7A-85D1-4CF3-9A90-B07522A7A0C7}" srcOrd="0" destOrd="0" presId="urn:microsoft.com/office/officeart/2018/2/layout/IconLabelList"/>
    <dgm:cxn modelId="{E79A118A-9307-4032-BF96-12C95552423E}" type="presParOf" srcId="{0DDF1E7A-85D1-4CF3-9A90-B07522A7A0C7}" destId="{F660C1D5-C550-4DB6-B781-2C9CCF2FCEC1}" srcOrd="0" destOrd="0" presId="urn:microsoft.com/office/officeart/2018/2/layout/IconLabelList"/>
    <dgm:cxn modelId="{C310DE2A-BC88-404F-A8E4-338315256F75}" type="presParOf" srcId="{0DDF1E7A-85D1-4CF3-9A90-B07522A7A0C7}" destId="{04612AC4-79FB-474B-86B3-786C14922DC1}" srcOrd="1" destOrd="0" presId="urn:microsoft.com/office/officeart/2018/2/layout/IconLabelList"/>
    <dgm:cxn modelId="{CBB73AC2-CF6D-46C1-9B44-F2AA32A81FD5}" type="presParOf" srcId="{0DDF1E7A-85D1-4CF3-9A90-B07522A7A0C7}" destId="{8FC040AD-B8ED-43B9-953C-C9A020978D81}" srcOrd="2" destOrd="0" presId="urn:microsoft.com/office/officeart/2018/2/layout/IconLabelList"/>
    <dgm:cxn modelId="{F284DB30-0D20-4757-9060-31E1AA73638A}" type="presParOf" srcId="{0FBBA957-C663-4ADB-8DD9-6B878432D90F}" destId="{D80B0EFB-B5EE-4C31-B1A5-B2F5A4F9C3E1}" srcOrd="1" destOrd="0" presId="urn:microsoft.com/office/officeart/2018/2/layout/IconLabelList"/>
    <dgm:cxn modelId="{E2EFD47B-EF72-43FD-A0CB-1C548F8FFBFE}" type="presParOf" srcId="{0FBBA957-C663-4ADB-8DD9-6B878432D90F}" destId="{58EA5368-D532-4FD8-A60C-37C311BA1B16}" srcOrd="2" destOrd="0" presId="urn:microsoft.com/office/officeart/2018/2/layout/IconLabelList"/>
    <dgm:cxn modelId="{A79C3844-5076-464D-9495-A3C7AF7A6E1C}" type="presParOf" srcId="{58EA5368-D532-4FD8-A60C-37C311BA1B16}" destId="{58AC345A-62A1-41A0-A614-AB73661C9103}" srcOrd="0" destOrd="0" presId="urn:microsoft.com/office/officeart/2018/2/layout/IconLabelList"/>
    <dgm:cxn modelId="{6DD2E1DD-8CC4-4E15-B450-DC825CFB267F}" type="presParOf" srcId="{58EA5368-D532-4FD8-A60C-37C311BA1B16}" destId="{8F413815-3B47-4943-83A8-3B1C73494AFF}" srcOrd="1" destOrd="0" presId="urn:microsoft.com/office/officeart/2018/2/layout/IconLabelList"/>
    <dgm:cxn modelId="{3AD0A976-121A-4E9A-AD34-09F3B6F57216}" type="presParOf" srcId="{58EA5368-D532-4FD8-A60C-37C311BA1B16}" destId="{02F6B9A9-8D6F-42EA-A6CF-FB1419C508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BEF63E-F3B0-46E6-BF14-71FED2B9A010}"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0DCCF2DB-DDEE-4070-B00C-56B33B3008CA}">
      <dgm:prSet custT="1"/>
      <dgm:spPr/>
      <dgm:t>
        <a:bodyPr/>
        <a:lstStyle/>
        <a:p>
          <a:r>
            <a:rPr lang="en-US" sz="2000" dirty="0">
              <a:latin typeface="Times New Roman" panose="02020603050405020304" pitchFamily="18" charset="0"/>
              <a:cs typeface="Times New Roman" panose="02020603050405020304" pitchFamily="18" charset="0"/>
            </a:rPr>
            <a:t>QLDPC CSS Codes</a:t>
          </a:r>
        </a:p>
      </dgm:t>
    </dgm:pt>
    <dgm:pt modelId="{6D342990-36AA-4ADF-867F-0466C8268638}" type="parTrans" cxnId="{2467A55C-88B7-41C3-A876-2120B2180903}">
      <dgm:prSet/>
      <dgm:spPr/>
      <dgm:t>
        <a:bodyPr/>
        <a:lstStyle/>
        <a:p>
          <a:endParaRPr lang="en-US"/>
        </a:p>
      </dgm:t>
    </dgm:pt>
    <dgm:pt modelId="{F5E0F15F-A90B-4268-AA5B-8CF1EF4E4E14}" type="sibTrans" cxnId="{2467A55C-88B7-41C3-A876-2120B2180903}">
      <dgm:prSet/>
      <dgm:spPr/>
      <dgm:t>
        <a:bodyPr/>
        <a:lstStyle/>
        <a:p>
          <a:endParaRPr lang="en-US"/>
        </a:p>
      </dgm:t>
    </dgm:pt>
    <dgm:pt modelId="{415D1D51-28C7-457A-AA25-7883A43F2859}">
      <dgm:prSet custT="1"/>
      <dgm:spPr/>
      <dgm:t>
        <a:bodyPr/>
        <a:lstStyle/>
        <a:p>
          <a:r>
            <a:rPr lang="en-US" sz="2000" dirty="0">
              <a:latin typeface="Times New Roman" panose="02020603050405020304" pitchFamily="18" charset="0"/>
              <a:cs typeface="Times New Roman" panose="02020603050405020304" pitchFamily="18" charset="0"/>
            </a:rPr>
            <a:t>Toric Code</a:t>
          </a:r>
        </a:p>
      </dgm:t>
    </dgm:pt>
    <dgm:pt modelId="{5359CCEA-7FCE-4034-B939-8F367B6C9EF6}" type="parTrans" cxnId="{B9E73EAD-3E58-4B0D-A436-553385B6B86A}">
      <dgm:prSet/>
      <dgm:spPr/>
      <dgm:t>
        <a:bodyPr/>
        <a:lstStyle/>
        <a:p>
          <a:endParaRPr lang="en-US"/>
        </a:p>
      </dgm:t>
    </dgm:pt>
    <dgm:pt modelId="{9E64C1C4-9C8C-44CA-AB48-2315410D13A9}" type="sibTrans" cxnId="{B9E73EAD-3E58-4B0D-A436-553385B6B86A}">
      <dgm:prSet/>
      <dgm:spPr/>
      <dgm:t>
        <a:bodyPr/>
        <a:lstStyle/>
        <a:p>
          <a:endParaRPr lang="en-US"/>
        </a:p>
      </dgm:t>
    </dgm:pt>
    <dgm:pt modelId="{820B6B66-2064-464F-AE0C-D629846929E2}">
      <dgm:prSet custT="1"/>
      <dgm:spPr/>
      <dgm:t>
        <a:bodyPr/>
        <a:lstStyle/>
        <a:p>
          <a:r>
            <a:rPr lang="en-US" sz="2000" dirty="0">
              <a:latin typeface="Times New Roman" panose="02020603050405020304" pitchFamily="18" charset="0"/>
              <a:cs typeface="Times New Roman" panose="02020603050405020304" pitchFamily="18" charset="0"/>
            </a:rPr>
            <a:t>Hypergraph Product Code</a:t>
          </a:r>
          <a:r>
            <a:rPr lang="fa-I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 </a:t>
          </a:r>
        </a:p>
        <a:p>
          <a:endParaRPr lang="en-US" sz="1100" dirty="0">
            <a:latin typeface="Times New Roman" panose="02020603050405020304" pitchFamily="18" charset="0"/>
            <a:cs typeface="Times New Roman" panose="02020603050405020304" pitchFamily="18" charset="0"/>
          </a:endParaRPr>
        </a:p>
      </dgm:t>
    </dgm:pt>
    <dgm:pt modelId="{5F254D0D-DA6C-4E9C-8B3F-7E75E8EB20D0}" type="parTrans" cxnId="{624FF4E4-2497-4483-8D28-C6DF2AD2533B}">
      <dgm:prSet/>
      <dgm:spPr/>
      <dgm:t>
        <a:bodyPr/>
        <a:lstStyle/>
        <a:p>
          <a:endParaRPr lang="en-US"/>
        </a:p>
      </dgm:t>
    </dgm:pt>
    <dgm:pt modelId="{C42B3602-28CE-49BC-911F-82BF3A333CC4}" type="sibTrans" cxnId="{624FF4E4-2497-4483-8D28-C6DF2AD2533B}">
      <dgm:prSet/>
      <dgm:spPr/>
      <dgm:t>
        <a:bodyPr/>
        <a:lstStyle/>
        <a:p>
          <a:endParaRPr lang="en-US"/>
        </a:p>
      </dgm:t>
    </dgm:pt>
    <dgm:pt modelId="{B583C778-2313-4BA5-B925-66413851E454}">
      <dgm:prSet custT="1"/>
      <dgm:spPr/>
      <dgm:t>
        <a:bodyPr/>
        <a:lstStyle/>
        <a:p>
          <a:r>
            <a:rPr lang="en-US" sz="2000" dirty="0">
              <a:latin typeface="Times New Roman" panose="02020603050405020304" pitchFamily="18" charset="0"/>
              <a:cs typeface="Times New Roman" panose="02020603050405020304" pitchFamily="18" charset="0"/>
            </a:rPr>
            <a:t>Asymptotically Good QLDPC Codes </a:t>
          </a:r>
        </a:p>
      </dgm:t>
    </dgm:pt>
    <dgm:pt modelId="{3A51E219-7767-4FCF-A890-5F5BC946B8C3}" type="parTrans" cxnId="{999C4238-6065-4B32-9689-18CE0D79A31A}">
      <dgm:prSet/>
      <dgm:spPr/>
      <dgm:t>
        <a:bodyPr/>
        <a:lstStyle/>
        <a:p>
          <a:endParaRPr lang="en-US"/>
        </a:p>
      </dgm:t>
    </dgm:pt>
    <dgm:pt modelId="{D16941D9-7531-418B-8B69-639B8A1892C8}" type="sibTrans" cxnId="{999C4238-6065-4B32-9689-18CE0D79A31A}">
      <dgm:prSet/>
      <dgm:spPr/>
      <dgm:t>
        <a:bodyPr/>
        <a:lstStyle/>
        <a:p>
          <a:endParaRPr lang="en-US"/>
        </a:p>
      </dgm:t>
    </dgm:pt>
    <dgm:pt modelId="{786B6763-5F86-4341-959E-7ADFBB28CFBD}">
      <dgm:prSet custT="1"/>
      <dgm:spPr/>
      <dgm:t>
        <a:bodyPr/>
        <a:lstStyle/>
        <a:p>
          <a:r>
            <a:rPr lang="en-US" sz="2000" dirty="0">
              <a:latin typeface="Times New Roman" panose="02020603050405020304" pitchFamily="18" charset="0"/>
              <a:cs typeface="Times New Roman" panose="02020603050405020304" pitchFamily="18" charset="0"/>
            </a:rPr>
            <a:t>Decoding</a:t>
          </a:r>
          <a:r>
            <a:rPr lang="en-US" sz="2000" dirty="0"/>
            <a:t> </a:t>
          </a:r>
        </a:p>
      </dgm:t>
    </dgm:pt>
    <dgm:pt modelId="{445978A5-6890-4611-8055-B45829F4C2B8}" type="parTrans" cxnId="{D290F318-0EFD-4504-A401-918B8BB743FA}">
      <dgm:prSet/>
      <dgm:spPr/>
      <dgm:t>
        <a:bodyPr/>
        <a:lstStyle/>
        <a:p>
          <a:endParaRPr lang="en-US"/>
        </a:p>
      </dgm:t>
    </dgm:pt>
    <dgm:pt modelId="{09BCB980-A7E4-453F-8B15-549B97DCFA18}" type="sibTrans" cxnId="{D290F318-0EFD-4504-A401-918B8BB743FA}">
      <dgm:prSet/>
      <dgm:spPr/>
      <dgm:t>
        <a:bodyPr/>
        <a:lstStyle/>
        <a:p>
          <a:endParaRPr lang="en-US"/>
        </a:p>
      </dgm:t>
    </dgm:pt>
    <dgm:pt modelId="{3A8CCF57-F17F-4239-9449-86FB80288864}" type="pres">
      <dgm:prSet presAssocID="{CEBEF63E-F3B0-46E6-BF14-71FED2B9A010}" presName="vert0" presStyleCnt="0">
        <dgm:presLayoutVars>
          <dgm:dir/>
          <dgm:animOne val="branch"/>
          <dgm:animLvl val="lvl"/>
        </dgm:presLayoutVars>
      </dgm:prSet>
      <dgm:spPr/>
    </dgm:pt>
    <dgm:pt modelId="{9FF5C96A-7315-43AA-9353-807E9D0ABC8E}" type="pres">
      <dgm:prSet presAssocID="{0DCCF2DB-DDEE-4070-B00C-56B33B3008CA}" presName="thickLine" presStyleLbl="alignNode1" presStyleIdx="0" presStyleCnt="5"/>
      <dgm:spPr/>
    </dgm:pt>
    <dgm:pt modelId="{03F798CA-28DE-40C0-8842-37D88194AAC6}" type="pres">
      <dgm:prSet presAssocID="{0DCCF2DB-DDEE-4070-B00C-56B33B3008CA}" presName="horz1" presStyleCnt="0"/>
      <dgm:spPr/>
    </dgm:pt>
    <dgm:pt modelId="{0AFE44B4-428B-41CA-8921-7F509771C691}" type="pres">
      <dgm:prSet presAssocID="{0DCCF2DB-DDEE-4070-B00C-56B33B3008CA}" presName="tx1" presStyleLbl="revTx" presStyleIdx="0" presStyleCnt="5"/>
      <dgm:spPr/>
    </dgm:pt>
    <dgm:pt modelId="{A63E9428-5E31-414B-8B8B-5E828BB34C7D}" type="pres">
      <dgm:prSet presAssocID="{0DCCF2DB-DDEE-4070-B00C-56B33B3008CA}" presName="vert1" presStyleCnt="0"/>
      <dgm:spPr/>
    </dgm:pt>
    <dgm:pt modelId="{01E286CE-C734-4DEC-AEE9-16AA2EADBAED}" type="pres">
      <dgm:prSet presAssocID="{415D1D51-28C7-457A-AA25-7883A43F2859}" presName="thickLine" presStyleLbl="alignNode1" presStyleIdx="1" presStyleCnt="5"/>
      <dgm:spPr/>
    </dgm:pt>
    <dgm:pt modelId="{EBCCBDFB-181D-42C8-9E6F-3782574D3E66}" type="pres">
      <dgm:prSet presAssocID="{415D1D51-28C7-457A-AA25-7883A43F2859}" presName="horz1" presStyleCnt="0"/>
      <dgm:spPr/>
    </dgm:pt>
    <dgm:pt modelId="{6288F89E-755A-4E94-9A08-3CA971E517E1}" type="pres">
      <dgm:prSet presAssocID="{415D1D51-28C7-457A-AA25-7883A43F2859}" presName="tx1" presStyleLbl="revTx" presStyleIdx="1" presStyleCnt="5"/>
      <dgm:spPr/>
    </dgm:pt>
    <dgm:pt modelId="{4BEBF01D-3C3A-4376-A4AC-824D3F3D070B}" type="pres">
      <dgm:prSet presAssocID="{415D1D51-28C7-457A-AA25-7883A43F2859}" presName="vert1" presStyleCnt="0"/>
      <dgm:spPr/>
    </dgm:pt>
    <dgm:pt modelId="{1795F156-B160-4526-B7EE-1E87C3509647}" type="pres">
      <dgm:prSet presAssocID="{820B6B66-2064-464F-AE0C-D629846929E2}" presName="thickLine" presStyleLbl="alignNode1" presStyleIdx="2" presStyleCnt="5"/>
      <dgm:spPr/>
    </dgm:pt>
    <dgm:pt modelId="{5F1A45A8-0B2F-40B3-BBDC-64C6C4B1E42F}" type="pres">
      <dgm:prSet presAssocID="{820B6B66-2064-464F-AE0C-D629846929E2}" presName="horz1" presStyleCnt="0"/>
      <dgm:spPr/>
    </dgm:pt>
    <dgm:pt modelId="{A84672FE-8D8E-4A5F-B9DB-80DBB04A1C8B}" type="pres">
      <dgm:prSet presAssocID="{820B6B66-2064-464F-AE0C-D629846929E2}" presName="tx1" presStyleLbl="revTx" presStyleIdx="2" presStyleCnt="5"/>
      <dgm:spPr/>
    </dgm:pt>
    <dgm:pt modelId="{74BECF2E-4DAD-4647-B237-EFBA95418531}" type="pres">
      <dgm:prSet presAssocID="{820B6B66-2064-464F-AE0C-D629846929E2}" presName="vert1" presStyleCnt="0"/>
      <dgm:spPr/>
    </dgm:pt>
    <dgm:pt modelId="{6F1E9966-9F03-4BFD-B58E-FDAE14FA822B}" type="pres">
      <dgm:prSet presAssocID="{B583C778-2313-4BA5-B925-66413851E454}" presName="thickLine" presStyleLbl="alignNode1" presStyleIdx="3" presStyleCnt="5"/>
      <dgm:spPr/>
    </dgm:pt>
    <dgm:pt modelId="{D734B838-3FA4-4655-AF26-79F1819C0AB4}" type="pres">
      <dgm:prSet presAssocID="{B583C778-2313-4BA5-B925-66413851E454}" presName="horz1" presStyleCnt="0"/>
      <dgm:spPr/>
    </dgm:pt>
    <dgm:pt modelId="{E97E36F6-91BF-4975-9C00-3D4A7C8B9563}" type="pres">
      <dgm:prSet presAssocID="{B583C778-2313-4BA5-B925-66413851E454}" presName="tx1" presStyleLbl="revTx" presStyleIdx="3" presStyleCnt="5"/>
      <dgm:spPr/>
    </dgm:pt>
    <dgm:pt modelId="{86F7A8AB-3036-450F-8F7C-645085F297FA}" type="pres">
      <dgm:prSet presAssocID="{B583C778-2313-4BA5-B925-66413851E454}" presName="vert1" presStyleCnt="0"/>
      <dgm:spPr/>
    </dgm:pt>
    <dgm:pt modelId="{5056BAB4-AFD7-4354-97E1-1886631B2A61}" type="pres">
      <dgm:prSet presAssocID="{786B6763-5F86-4341-959E-7ADFBB28CFBD}" presName="thickLine" presStyleLbl="alignNode1" presStyleIdx="4" presStyleCnt="5"/>
      <dgm:spPr/>
    </dgm:pt>
    <dgm:pt modelId="{CD4012E5-C261-4391-8953-1C10FD4462AF}" type="pres">
      <dgm:prSet presAssocID="{786B6763-5F86-4341-959E-7ADFBB28CFBD}" presName="horz1" presStyleCnt="0"/>
      <dgm:spPr/>
    </dgm:pt>
    <dgm:pt modelId="{07912541-7B42-4A72-AAD3-E8CC0FCC45EA}" type="pres">
      <dgm:prSet presAssocID="{786B6763-5F86-4341-959E-7ADFBB28CFBD}" presName="tx1" presStyleLbl="revTx" presStyleIdx="4" presStyleCnt="5"/>
      <dgm:spPr/>
    </dgm:pt>
    <dgm:pt modelId="{57FED2AD-0B8A-458E-B6A2-2F5E4436C7E0}" type="pres">
      <dgm:prSet presAssocID="{786B6763-5F86-4341-959E-7ADFBB28CFBD}" presName="vert1" presStyleCnt="0"/>
      <dgm:spPr/>
    </dgm:pt>
  </dgm:ptLst>
  <dgm:cxnLst>
    <dgm:cxn modelId="{D290F318-0EFD-4504-A401-918B8BB743FA}" srcId="{CEBEF63E-F3B0-46E6-BF14-71FED2B9A010}" destId="{786B6763-5F86-4341-959E-7ADFBB28CFBD}" srcOrd="4" destOrd="0" parTransId="{445978A5-6890-4611-8055-B45829F4C2B8}" sibTransId="{09BCB980-A7E4-453F-8B15-549B97DCFA18}"/>
    <dgm:cxn modelId="{EBEC6B25-475D-42A2-A5B1-B23DB1BE4F52}" type="presOf" srcId="{B583C778-2313-4BA5-B925-66413851E454}" destId="{E97E36F6-91BF-4975-9C00-3D4A7C8B9563}" srcOrd="0" destOrd="0" presId="urn:microsoft.com/office/officeart/2008/layout/LinedList"/>
    <dgm:cxn modelId="{999C4238-6065-4B32-9689-18CE0D79A31A}" srcId="{CEBEF63E-F3B0-46E6-BF14-71FED2B9A010}" destId="{B583C778-2313-4BA5-B925-66413851E454}" srcOrd="3" destOrd="0" parTransId="{3A51E219-7767-4FCF-A890-5F5BC946B8C3}" sibTransId="{D16941D9-7531-418B-8B69-639B8A1892C8}"/>
    <dgm:cxn modelId="{2467A55C-88B7-41C3-A876-2120B2180903}" srcId="{CEBEF63E-F3B0-46E6-BF14-71FED2B9A010}" destId="{0DCCF2DB-DDEE-4070-B00C-56B33B3008CA}" srcOrd="0" destOrd="0" parTransId="{6D342990-36AA-4ADF-867F-0466C8268638}" sibTransId="{F5E0F15F-A90B-4268-AA5B-8CF1EF4E4E14}"/>
    <dgm:cxn modelId="{E9CC7A77-379F-40A6-A148-63CB2B6873EF}" type="presOf" srcId="{786B6763-5F86-4341-959E-7ADFBB28CFBD}" destId="{07912541-7B42-4A72-AAD3-E8CC0FCC45EA}" srcOrd="0" destOrd="0" presId="urn:microsoft.com/office/officeart/2008/layout/LinedList"/>
    <dgm:cxn modelId="{38681AA3-2D83-45E3-9F31-5CF200EB9ECF}" type="presOf" srcId="{820B6B66-2064-464F-AE0C-D629846929E2}" destId="{A84672FE-8D8E-4A5F-B9DB-80DBB04A1C8B}" srcOrd="0" destOrd="0" presId="urn:microsoft.com/office/officeart/2008/layout/LinedList"/>
    <dgm:cxn modelId="{B9E73EAD-3E58-4B0D-A436-553385B6B86A}" srcId="{CEBEF63E-F3B0-46E6-BF14-71FED2B9A010}" destId="{415D1D51-28C7-457A-AA25-7883A43F2859}" srcOrd="1" destOrd="0" parTransId="{5359CCEA-7FCE-4034-B939-8F367B6C9EF6}" sibTransId="{9E64C1C4-9C8C-44CA-AB48-2315410D13A9}"/>
    <dgm:cxn modelId="{2F0B84BE-950C-49D1-B202-D6460F7D9BA8}" type="presOf" srcId="{CEBEF63E-F3B0-46E6-BF14-71FED2B9A010}" destId="{3A8CCF57-F17F-4239-9449-86FB80288864}" srcOrd="0" destOrd="0" presId="urn:microsoft.com/office/officeart/2008/layout/LinedList"/>
    <dgm:cxn modelId="{2EF071BF-752C-4830-B29D-F5BC712F8B6F}" type="presOf" srcId="{415D1D51-28C7-457A-AA25-7883A43F2859}" destId="{6288F89E-755A-4E94-9A08-3CA971E517E1}" srcOrd="0" destOrd="0" presId="urn:microsoft.com/office/officeart/2008/layout/LinedList"/>
    <dgm:cxn modelId="{624FF4E4-2497-4483-8D28-C6DF2AD2533B}" srcId="{CEBEF63E-F3B0-46E6-BF14-71FED2B9A010}" destId="{820B6B66-2064-464F-AE0C-D629846929E2}" srcOrd="2" destOrd="0" parTransId="{5F254D0D-DA6C-4E9C-8B3F-7E75E8EB20D0}" sibTransId="{C42B3602-28CE-49BC-911F-82BF3A333CC4}"/>
    <dgm:cxn modelId="{7D9376F6-974D-4A2E-8903-43996CDC30A3}" type="presOf" srcId="{0DCCF2DB-DDEE-4070-B00C-56B33B3008CA}" destId="{0AFE44B4-428B-41CA-8921-7F509771C691}" srcOrd="0" destOrd="0" presId="urn:microsoft.com/office/officeart/2008/layout/LinedList"/>
    <dgm:cxn modelId="{E72335D9-9EC2-4562-A1F8-0AACD0418B92}" type="presParOf" srcId="{3A8CCF57-F17F-4239-9449-86FB80288864}" destId="{9FF5C96A-7315-43AA-9353-807E9D0ABC8E}" srcOrd="0" destOrd="0" presId="urn:microsoft.com/office/officeart/2008/layout/LinedList"/>
    <dgm:cxn modelId="{3BABEA86-44D6-4D6A-B00B-2CF36EE1E538}" type="presParOf" srcId="{3A8CCF57-F17F-4239-9449-86FB80288864}" destId="{03F798CA-28DE-40C0-8842-37D88194AAC6}" srcOrd="1" destOrd="0" presId="urn:microsoft.com/office/officeart/2008/layout/LinedList"/>
    <dgm:cxn modelId="{778F3920-FCF6-4B10-8D16-77AEEED44D87}" type="presParOf" srcId="{03F798CA-28DE-40C0-8842-37D88194AAC6}" destId="{0AFE44B4-428B-41CA-8921-7F509771C691}" srcOrd="0" destOrd="0" presId="urn:microsoft.com/office/officeart/2008/layout/LinedList"/>
    <dgm:cxn modelId="{2042CA68-343B-4506-A136-229E070643DE}" type="presParOf" srcId="{03F798CA-28DE-40C0-8842-37D88194AAC6}" destId="{A63E9428-5E31-414B-8B8B-5E828BB34C7D}" srcOrd="1" destOrd="0" presId="urn:microsoft.com/office/officeart/2008/layout/LinedList"/>
    <dgm:cxn modelId="{D3DDC7D9-4E85-4F51-99CA-CD4F76B82270}" type="presParOf" srcId="{3A8CCF57-F17F-4239-9449-86FB80288864}" destId="{01E286CE-C734-4DEC-AEE9-16AA2EADBAED}" srcOrd="2" destOrd="0" presId="urn:microsoft.com/office/officeart/2008/layout/LinedList"/>
    <dgm:cxn modelId="{A1A00819-FFD0-4C4F-B34D-3A25127241CE}" type="presParOf" srcId="{3A8CCF57-F17F-4239-9449-86FB80288864}" destId="{EBCCBDFB-181D-42C8-9E6F-3782574D3E66}" srcOrd="3" destOrd="0" presId="urn:microsoft.com/office/officeart/2008/layout/LinedList"/>
    <dgm:cxn modelId="{632EE698-147E-4F30-8B80-4100ED2E1218}" type="presParOf" srcId="{EBCCBDFB-181D-42C8-9E6F-3782574D3E66}" destId="{6288F89E-755A-4E94-9A08-3CA971E517E1}" srcOrd="0" destOrd="0" presId="urn:microsoft.com/office/officeart/2008/layout/LinedList"/>
    <dgm:cxn modelId="{BFB084BD-B759-49E4-914A-11894403CE18}" type="presParOf" srcId="{EBCCBDFB-181D-42C8-9E6F-3782574D3E66}" destId="{4BEBF01D-3C3A-4376-A4AC-824D3F3D070B}" srcOrd="1" destOrd="0" presId="urn:microsoft.com/office/officeart/2008/layout/LinedList"/>
    <dgm:cxn modelId="{0EE57C7D-20FF-48D3-83E0-BAA2FE70C89C}" type="presParOf" srcId="{3A8CCF57-F17F-4239-9449-86FB80288864}" destId="{1795F156-B160-4526-B7EE-1E87C3509647}" srcOrd="4" destOrd="0" presId="urn:microsoft.com/office/officeart/2008/layout/LinedList"/>
    <dgm:cxn modelId="{5D6BE3F6-8D4D-4358-819D-F8B2A7F7DDA1}" type="presParOf" srcId="{3A8CCF57-F17F-4239-9449-86FB80288864}" destId="{5F1A45A8-0B2F-40B3-BBDC-64C6C4B1E42F}" srcOrd="5" destOrd="0" presId="urn:microsoft.com/office/officeart/2008/layout/LinedList"/>
    <dgm:cxn modelId="{19B7D6CE-4324-4880-B6F7-78B4B9F9D2D5}" type="presParOf" srcId="{5F1A45A8-0B2F-40B3-BBDC-64C6C4B1E42F}" destId="{A84672FE-8D8E-4A5F-B9DB-80DBB04A1C8B}" srcOrd="0" destOrd="0" presId="urn:microsoft.com/office/officeart/2008/layout/LinedList"/>
    <dgm:cxn modelId="{BE5C0B99-CE9B-4BAA-A3F0-E7E44974CDE1}" type="presParOf" srcId="{5F1A45A8-0B2F-40B3-BBDC-64C6C4B1E42F}" destId="{74BECF2E-4DAD-4647-B237-EFBA95418531}" srcOrd="1" destOrd="0" presId="urn:microsoft.com/office/officeart/2008/layout/LinedList"/>
    <dgm:cxn modelId="{DA88E3DD-0843-4909-A95E-5F959FD47139}" type="presParOf" srcId="{3A8CCF57-F17F-4239-9449-86FB80288864}" destId="{6F1E9966-9F03-4BFD-B58E-FDAE14FA822B}" srcOrd="6" destOrd="0" presId="urn:microsoft.com/office/officeart/2008/layout/LinedList"/>
    <dgm:cxn modelId="{47CD107C-24AB-4C95-88FD-BFA172E5240F}" type="presParOf" srcId="{3A8CCF57-F17F-4239-9449-86FB80288864}" destId="{D734B838-3FA4-4655-AF26-79F1819C0AB4}" srcOrd="7" destOrd="0" presId="urn:microsoft.com/office/officeart/2008/layout/LinedList"/>
    <dgm:cxn modelId="{5292E4DF-228A-4F14-B647-0A039ACACFDA}" type="presParOf" srcId="{D734B838-3FA4-4655-AF26-79F1819C0AB4}" destId="{E97E36F6-91BF-4975-9C00-3D4A7C8B9563}" srcOrd="0" destOrd="0" presId="urn:microsoft.com/office/officeart/2008/layout/LinedList"/>
    <dgm:cxn modelId="{B7E6CA80-1E72-493F-8F1D-0461C76DB124}" type="presParOf" srcId="{D734B838-3FA4-4655-AF26-79F1819C0AB4}" destId="{86F7A8AB-3036-450F-8F7C-645085F297FA}" srcOrd="1" destOrd="0" presId="urn:microsoft.com/office/officeart/2008/layout/LinedList"/>
    <dgm:cxn modelId="{A7EE808D-C006-424A-99A3-C9999B9BEBCA}" type="presParOf" srcId="{3A8CCF57-F17F-4239-9449-86FB80288864}" destId="{5056BAB4-AFD7-4354-97E1-1886631B2A61}" srcOrd="8" destOrd="0" presId="urn:microsoft.com/office/officeart/2008/layout/LinedList"/>
    <dgm:cxn modelId="{DDF991B6-A90D-4F55-B088-D9EC09BA6A8F}" type="presParOf" srcId="{3A8CCF57-F17F-4239-9449-86FB80288864}" destId="{CD4012E5-C261-4391-8953-1C10FD4462AF}" srcOrd="9" destOrd="0" presId="urn:microsoft.com/office/officeart/2008/layout/LinedList"/>
    <dgm:cxn modelId="{FF4D04F5-946A-42EE-AD00-E91AA79D312A}" type="presParOf" srcId="{CD4012E5-C261-4391-8953-1C10FD4462AF}" destId="{07912541-7B42-4A72-AAD3-E8CC0FCC45EA}" srcOrd="0" destOrd="0" presId="urn:microsoft.com/office/officeart/2008/layout/LinedList"/>
    <dgm:cxn modelId="{EC4D1C0C-C6CE-4B84-BB37-6230C13EEE59}" type="presParOf" srcId="{CD4012E5-C261-4391-8953-1C10FD4462AF}" destId="{57FED2AD-0B8A-458E-B6A2-2F5E4436C7E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C1D5-C550-4DB6-B781-2C9CCF2FCEC1}">
      <dsp:nvSpPr>
        <dsp:cNvPr id="0" name=""/>
        <dsp:cNvSpPr/>
      </dsp:nvSpPr>
      <dsp:spPr>
        <a:xfrm>
          <a:off x="551749" y="1241524"/>
          <a:ext cx="845437" cy="84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040AD-B8ED-43B9-953C-C9A020978D81}">
      <dsp:nvSpPr>
        <dsp:cNvPr id="0" name=""/>
        <dsp:cNvSpPr/>
      </dsp:nvSpPr>
      <dsp:spPr>
        <a:xfrm>
          <a:off x="35092" y="2367313"/>
          <a:ext cx="1878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Quantum Low-Density Parity-Check Codes</a:t>
          </a:r>
        </a:p>
      </dsp:txBody>
      <dsp:txXfrm>
        <a:off x="35092" y="2367313"/>
        <a:ext cx="1878750" cy="742500"/>
      </dsp:txXfrm>
    </dsp:sp>
    <dsp:sp modelId="{58AC345A-62A1-41A0-A614-AB73661C9103}">
      <dsp:nvSpPr>
        <dsp:cNvPr id="0" name=""/>
        <dsp:cNvSpPr/>
      </dsp:nvSpPr>
      <dsp:spPr>
        <a:xfrm>
          <a:off x="3377727" y="1241524"/>
          <a:ext cx="845437" cy="84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6B9A9-8D6F-42EA-A6CF-FB1419C50895}">
      <dsp:nvSpPr>
        <dsp:cNvPr id="0" name=""/>
        <dsp:cNvSpPr/>
      </dsp:nvSpPr>
      <dsp:spPr>
        <a:xfrm>
          <a:off x="2242624" y="2367313"/>
          <a:ext cx="3115643"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Correct error using measurements that are low-weight (involve few qubits)</a:t>
          </a:r>
        </a:p>
      </dsp:txBody>
      <dsp:txXfrm>
        <a:off x="2242624" y="2367313"/>
        <a:ext cx="3115643" cy="74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5C96A-7315-43AA-9353-807E9D0ABC8E}">
      <dsp:nvSpPr>
        <dsp:cNvPr id="0" name=""/>
        <dsp:cNvSpPr/>
      </dsp:nvSpPr>
      <dsp:spPr>
        <a:xfrm>
          <a:off x="0" y="405"/>
          <a:ext cx="4243589"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AFE44B4-428B-41CA-8921-7F509771C691}">
      <dsp:nvSpPr>
        <dsp:cNvPr id="0" name=""/>
        <dsp:cNvSpPr/>
      </dsp:nvSpPr>
      <dsp:spPr>
        <a:xfrm>
          <a:off x="0" y="405"/>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QLDPC CSS Codes</a:t>
          </a:r>
        </a:p>
      </dsp:txBody>
      <dsp:txXfrm>
        <a:off x="0" y="405"/>
        <a:ext cx="4243589" cy="663971"/>
      </dsp:txXfrm>
    </dsp:sp>
    <dsp:sp modelId="{01E286CE-C734-4DEC-AEE9-16AA2EADBAED}">
      <dsp:nvSpPr>
        <dsp:cNvPr id="0" name=""/>
        <dsp:cNvSpPr/>
      </dsp:nvSpPr>
      <dsp:spPr>
        <a:xfrm>
          <a:off x="0" y="664376"/>
          <a:ext cx="4243589"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288F89E-755A-4E94-9A08-3CA971E517E1}">
      <dsp:nvSpPr>
        <dsp:cNvPr id="0" name=""/>
        <dsp:cNvSpPr/>
      </dsp:nvSpPr>
      <dsp:spPr>
        <a:xfrm>
          <a:off x="0" y="664376"/>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Toric Code</a:t>
          </a:r>
        </a:p>
      </dsp:txBody>
      <dsp:txXfrm>
        <a:off x="0" y="664376"/>
        <a:ext cx="4243589" cy="663971"/>
      </dsp:txXfrm>
    </dsp:sp>
    <dsp:sp modelId="{1795F156-B160-4526-B7EE-1E87C3509647}">
      <dsp:nvSpPr>
        <dsp:cNvPr id="0" name=""/>
        <dsp:cNvSpPr/>
      </dsp:nvSpPr>
      <dsp:spPr>
        <a:xfrm>
          <a:off x="0" y="1328348"/>
          <a:ext cx="4243589"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84672FE-8D8E-4A5F-B9DB-80DBB04A1C8B}">
      <dsp:nvSpPr>
        <dsp:cNvPr id="0" name=""/>
        <dsp:cNvSpPr/>
      </dsp:nvSpPr>
      <dsp:spPr>
        <a:xfrm>
          <a:off x="0" y="1328348"/>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Hypergraph Product Code</a:t>
          </a:r>
          <a:r>
            <a:rPr lang="fa-IR" sz="2000" kern="1200" dirty="0">
              <a:latin typeface="Times New Roman" panose="02020603050405020304" pitchFamily="18" charset="0"/>
              <a:cs typeface="Times New Roman" panose="02020603050405020304" pitchFamily="18" charset="0"/>
            </a:rPr>
            <a:t> </a:t>
          </a:r>
          <a:r>
            <a:rPr lang="en-US" sz="2000" kern="1200" dirty="0">
              <a:latin typeface="Times New Roman" panose="02020603050405020304" pitchFamily="18" charset="0"/>
              <a:cs typeface="Times New Roman" panose="02020603050405020304" pitchFamily="18" charset="0"/>
            </a:rPr>
            <a:t> </a:t>
          </a:r>
        </a:p>
        <a:p>
          <a:pPr marL="0" lvl="0" indent="0" algn="l" defTabSz="88900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 </a:t>
          </a:r>
        </a:p>
        <a:p>
          <a:pPr marL="0" lvl="0" indent="0" algn="l" defTabSz="889000">
            <a:lnSpc>
              <a:spcPct val="90000"/>
            </a:lnSpc>
            <a:spcBef>
              <a:spcPct val="0"/>
            </a:spcBef>
            <a:spcAft>
              <a:spcPct val="35000"/>
            </a:spcAft>
            <a:buNone/>
          </a:pPr>
          <a:endParaRPr lang="en-US" sz="1100" kern="1200" dirty="0">
            <a:latin typeface="Times New Roman" panose="02020603050405020304" pitchFamily="18" charset="0"/>
            <a:cs typeface="Times New Roman" panose="02020603050405020304" pitchFamily="18" charset="0"/>
          </a:endParaRPr>
        </a:p>
      </dsp:txBody>
      <dsp:txXfrm>
        <a:off x="0" y="1328348"/>
        <a:ext cx="4243589" cy="663971"/>
      </dsp:txXfrm>
    </dsp:sp>
    <dsp:sp modelId="{6F1E9966-9F03-4BFD-B58E-FDAE14FA822B}">
      <dsp:nvSpPr>
        <dsp:cNvPr id="0" name=""/>
        <dsp:cNvSpPr/>
      </dsp:nvSpPr>
      <dsp:spPr>
        <a:xfrm>
          <a:off x="0" y="1992319"/>
          <a:ext cx="4243589"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97E36F6-91BF-4975-9C00-3D4A7C8B9563}">
      <dsp:nvSpPr>
        <dsp:cNvPr id="0" name=""/>
        <dsp:cNvSpPr/>
      </dsp:nvSpPr>
      <dsp:spPr>
        <a:xfrm>
          <a:off x="0" y="1992319"/>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Asymptotically Good QLDPC Codes </a:t>
          </a:r>
        </a:p>
      </dsp:txBody>
      <dsp:txXfrm>
        <a:off x="0" y="1992319"/>
        <a:ext cx="4243589" cy="663971"/>
      </dsp:txXfrm>
    </dsp:sp>
    <dsp:sp modelId="{5056BAB4-AFD7-4354-97E1-1886631B2A61}">
      <dsp:nvSpPr>
        <dsp:cNvPr id="0" name=""/>
        <dsp:cNvSpPr/>
      </dsp:nvSpPr>
      <dsp:spPr>
        <a:xfrm>
          <a:off x="0" y="2656291"/>
          <a:ext cx="4243589"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7912541-7B42-4A72-AAD3-E8CC0FCC45EA}">
      <dsp:nvSpPr>
        <dsp:cNvPr id="0" name=""/>
        <dsp:cNvSpPr/>
      </dsp:nvSpPr>
      <dsp:spPr>
        <a:xfrm>
          <a:off x="0" y="2656291"/>
          <a:ext cx="4243589" cy="663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Decoding</a:t>
          </a:r>
          <a:r>
            <a:rPr lang="en-US" sz="2000" kern="1200" dirty="0"/>
            <a:t> </a:t>
          </a:r>
        </a:p>
      </dsp:txBody>
      <dsp:txXfrm>
        <a:off x="0" y="2656291"/>
        <a:ext cx="4243589" cy="6639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20:02:52.388"/>
    </inkml:context>
    <inkml:brush xml:id="br0">
      <inkml:brushProperty name="width" value="0.05" units="cm"/>
      <inkml:brushProperty name="height" value="0.05" units="cm"/>
      <inkml:brushProperty name="color" value="#AE198D"/>
      <inkml:brushProperty name="inkEffects" value="galaxy"/>
      <inkml:brushProperty name="anchorX" value="-1088.22827"/>
      <inkml:brushProperty name="anchorY" value="-678.29327"/>
      <inkml:brushProperty name="scaleFactor" value="0.5"/>
    </inkml:brush>
  </inkml:definitions>
  <inkml:trace contextRef="#ctx0" brushRef="#br0">18 1519 24575,'0'0'0,"-3"0"0,0 4 0,-1 8 0,1 5 0,1 2 0,1 0 0,0 4 0,1 2 0,0 3 0,0-1 0,0-3 0,1-2 0,-1 4 0,0-1 0,0-2 0,0-2 0,0-1 0,0 5 0,0-2 0,0 0 0,0 4 0,0 0 0,0-3 0,0 1 0,0-1 0,0 4 0,0-2 0,0-1 0,0-2 0,0-3 0,0-2 0,3 2 0,0 0 0,4-1 0,9-1 0,2-4 0,2 0 0,1-4 0,-2-3 0,0-3 0,2-2 0,-1-1 0,0-2 0,-1 4 0,-1 0 0,-1 0 0,-1-1 0,3 0 0,1-2 0,-1 1 0,-1 0 0,0-1 0,-1 0 0,-1-1 0,1 1 0,2 0 0,0 0 0,0 0 0,0 0 0,-2 0 0,0 0 0,0 0 0,3 0 0,-1 0 0,0 0 0,0 0 0,2 0 0,2 0 0,0 0 0,0 0 0,-3 0 0,-1 0 0,-1 0 0,-1 0 0,2 0 0,0 0 0,0 0 0,-1 0 0,0 0 0,-1 0 0,0 0 0,-1 0 0,3 0 0,0 0 0,1 0 0,-2 0 0,3 0 0,2 0 0,1 0 0,-2 0 0,-2 0 0,3 0 0,1 0 0,-1 0 0,0 0 0,-3 0 0,8 0 0,0 0 0,-2 0 0,-2 0 0,-2 0 0,0 0 0,3 0 0,-2 0 0,-1 0 0,4 0 0,0 0 0,-3 0 0,0 0 0,-4 0 0,-1 0 0,6 0 0,-1 0 0,-1 0 0,-1 0 0,-1 0 0,-2 0 0,2 0 0,0 0 0,2 0 0,0 0 0,-1 0 0,1 0 0,0 0 0,2 0 0,-2 0 0,0 0 0,4-3 0,-1-1 0,-1 1 0,4 1 0,-1 0 0,-3 1 0,2 0 0,-3 0 0,2 1 0,1 0 0,-1 0 0,-2 1 0,4-1 0,-1 0 0,-3 0 0,3 0 0,0 0 0,2 0 0,-2 0 0,-2 0 0,-2 0 0,0-3 0,-1-1 0,0 2 0,-3-1 0,0 1 0,-2 1 0,0 0 0,0 0 0,3 1 0,0 0 0,0 1 0,0-1 0,-2 0 0,1 0 0,-2 0 0,4 0 0,-1 0 0,0 0 0,0-3 0,-1-1 0,-1 2 0,-1-1 0,3 1 0,1 1 0,-1 0 0,0 0 0,-2-5 0,0-4 0,0 0 0,3 2 0,-2 2 0,1 1 0,0 3 0,-1 0 0,-1 2 0,0 0 0,-1 0 0,3-2 0,-3-4 0,-3-3 0,-5-4 0,-2-1 0,-3-2 0,-2-3 0,-1-1 0,-1-3 0,1 1 0,-1 0 0,0-1 0,1 0 0,-1 3 0,1 0 0,0-1 0,0-3 0,0 1 0,0 1 0,0 2 0,-3 1 0,0 1 0,-1 2 0,1-4 0,2-2 0,-1 0 0,2 0 0,-1 2 0,1 1 0,0-2 0,1 1 0,-1 0 0,0 1 0,0 2 0,0 0 0,0 1 0,0-4 0,0 1 0,0 0 0,0 0 0,0 2 0,0 0 0,0 0 0,0-2 0,0-1 0,0 2 0,0-1 0,0 1 0,0-5 0,0 0 0,0 0 0,-3 1 0,-1 2 0,1 2 0,0 1 0,2 1 0,-1-4 0,2 2 0,-1-1 0,1 0 0,1 2 0,-1-1 0,0 2 0,0-4 0,0 1 0,0-3 0,0 0 0,0 1 0,0-2 0,0 2 0,0 0 0,0 1 0,0 2 0,0 1 0,0 0 0,0-2 0,0 0 0,0 0 0,0 1 0,0 0 0,0-2 0,0-3 0,0 0 0,0 1 0,0 2 0,0 1 0,0 1 0,0 1 0,0-3 0,0 2 0,0-1 0,0 0 0,0 2 0,0-1 0,0 2 0,0-4 0,0 1 0,0 0 0,0 1 0,0 0 0,0 1 0,0 0 0,0-2 0,0 0 0,-3-1 0,0 2 0,-4 0 0,-2 1 0,-2 1 0,0-1 0,-1-2 0,0 0 0,-5 0 0,-1 0 0,0 5 0,-1 3 0,1 4 0,1 3 0,0 3 0,-3 1 0,1 0 0,-1 1 0,2-1 0,0 1 0,1-1 0,0 0 0,-2 1 0,0-1 0,0 0 0,0 0 0,1 0 0,1 0 0,1 0 0,-4 0 0,1 0 0,0 0 0,1 0 0,0 0 0,1-3 0,0-4 0,1 1 0,-6 0 0,-1-2 0,1 1 0,0 3 0,3 0 0,-3 2 0,1 1 0,2 0 0,0 1 0,1 0 0,1 1 0,1-1 0,3 3 0,4 4 0,-4 3 0,0 2 0,2 2 0,-1 5 0,3 1 0,2 0 0,2-1 0,-1 0 0,-2 4 0,1 1 0,2-1 0,0-2 0,3-1 0,0-1 0,2-2 0,0 2 0,0 0 0,0 0 0,0 0 0,1-2 0,-1 0 0,0 0 0,0 2 0,0 0 0,0 0 0,0 0 0,0-1 0,0-1 0,0 0 0,0-1 0,0 3 0,0 0 0,0 0 0,0 3 0,0-1 0,0 3 0,0-2 0,0-1 0,0-1 0,0-1 0,0-1 0,0-2 0,0 6 0,0 0 0,0 1 0,0 4 0,0 0 0,0-3 0,0-1 0,0-3 0,0-1 0,0-2 0,0-1 0,0 3 0,0 0 0,0 0 0,0-1 0,0 0 0,0-1 0,0 0 0,0 1 0,0 2 0,0-1 0,0 0 0,0-1 0,0-1 0,0-1 0,0 4 0,0-1 0,0 0 0,3 2 0,0 1 0,1 1 0,-5 0 0,-1-21 0,2 1 0,-1-1 0,0 0 0,0 1 0,0-1 0,-1 0 0,0 3 0,-14 12 0,-2-5 0,-2-5 0,1-3 0,0-2 0,-5-2 0,-1-1 0,2 1 0,-1-1 0,-3 0 0,2 0 0,-1 1 0,2 0 0,1 0 0,0 0 0,1 0 0,2 0 0,0 0 0,3 0 0,0 0 0,0 0 0,2 0 0,-4 0 0,-3 0 0,-1 0 0,1 0 0,-4 0 0,0 0 0,-1 0 0,1 0 0,0 0 0,-2-3 0,2-1 0,-4-5 0,2 0 0,3 0 0,-1 3 0,-4 2 0,2 1 0,2 1 0,2 2 0,0 0 0,2-3 0,2 0 0,1 1 0,2-1 0,0-2 0,1-3 0,0 1 0,-3 1 0,0 1 0,0 2 0,1 1 0,0 1 0,1 1 0,0 0 0,-2 0 0,-1 1 0,1-4 0,0 0 0,2 0 0,-1 0 0,-4 1 0,-1 1 0,0 0 0,2 1 0,2 0 0,0 0 0,-1 0 0,0 0 0,1 0 0,0 0 0,2 0 0,0 0 0,0 0 0,1 0 0,-3 0 0,0 0 0,0 0 0,0 0 0,2 0 0,-1 0 0,2 0 0,-4 0 0,1 0 0,0 0 0,1 0 0,0 0 0,1 0 0,0 0 0,-2 0 0,-1 0 0,1 0 0,1 0 0,0 0 0,1 0 0,1 0 0,-4 0 0,0 0 0,2 0 0,-1 0 0,1 4 0,1-1 0,0 3 0,1 4 0,4 1 0,2 6 0,5 1 0,4 2 0,3-1 0,1-1 0,0-3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15.577"/>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518 1123,'-10'-9,"0"0,1 0,0 0,1-1,0-1,1 0,0 0,0 0,2 0,-1-1,1 0,1-1,-5-18,3-7,2-1,1-58,-1-20,-4 29,-1-16,-27-125,21 130,13 251,2 192,-16-440,-26-120,2 15,39 191,-1-2,1 0,-1 0,-1 0,0 0,-7-15,10 25,-1 0,0 1,0-1,0 0,0 1,0-1,0 1,-1-1,1 1,0-1,-1 1,1 0,-1 0,0 0,1 0,-1 0,0 0,1 0,-1 1,0-1,0 1,0-1,0 1,0-1,0 1,1 0,-1 0,0 0,0 0,0 1,0-1,0 0,0 1,0-1,1 1,-1 0,0-1,0 1,1 0,-1 0,0 0,-1 2,-2 1,1-1,0 0,0 1,0 0,0 0,1 0,-1 1,1-1,0 1,1 0,-1-1,1 1,-3 8,-3 11,-7 41,7-27,-12 43,-15 142,63-297,-27 73,-1-1,1 1,0-1,-1 1,1-1,0 1,0 0,0-1,0 1,0 0,0 0,0 0,0 0,0 0,0 0,1 0,-1 0,0 0,1 1,-1-1,1 0,-1 1,1-1,2 0,-2 2,0-1,-1 1,1 0,0-1,0 1,-1 0,1 0,0 0,-1 0,1 0,-1 0,1 1,-1-1,0 0,1 1,-1-1,1 3,7 9,-1 1,0 1,9 23,-16-35,10 32,-1 0,-2 1,-1 0,-3 0,2 55,1 11,16 91,19 212,-18-217,-19-166,14 33,-13-37,1 0,6 38,-6 28,-7 144,-3-90,1-6,5 143,10-182,-6-57,1 49,-8-75,1 0,-1 0,2 0,-1-1,2 1,4 14,-6-20,1-1,0 0,0 0,0 0,0 0,0 0,1 0,-1 0,1-1,0 1,-1-1,1 0,0 0,1 0,-1 0,0 0,0-1,1 0,-1 1,1-1,3 0,10 2,1-1,-1-1,1-1,19-2,-18 1,10-1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19.759"/>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0 0,'407'0,"-355"6,-49-5,-1-1,1 1,-1 0,0-1,1 1,-1 1,0-1,0 0,1 0,-1 1,0-1,0 1,0 0,-1 0,1-1,0 1,1 3,-3-3,0-1,0 0,0 0,0 0,0 0,-1 0,1 0,0 0,-1 0,1 0,-1 0,1 0,-1-1,1 1,-1 0,0 0,1 0,-1 0,0-1,0 1,0 0,1-1,-3 2,-8 10,11-12,0 1,0-1,0 1,0-1,0 0,0 1,0-1,0 0,0 1,0-1,0 0,0 1,1-1,-1 0,0 0,0 1,0-1,0 0,1 1,-1-1,0 0,0 0,1 1,-1-1,0 0,0 0,1 0,-1 1,0-1,1 0,-1 0,0 0,1 0,-1 0,0 0,1 1,-1-1,0 0,1 0,-1 0,1 0,17 3,2-1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22.678"/>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0 1415,'0'-1385,"0"1356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26.825"/>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1 0,'4'5,"7"1,5 0,6-1,7-2,4-1,0-1,0-1,-1 0,-2 0,-1 0,-1 0,4 0,1-1,-5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48.718"/>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1040 1083,'-3'-3,"1"-1,-1 1,1-1,0 0,0 0,0 0,0 0,1 0,-1 0,1 0,0-1,0-4,-2-58,3 48,0 9,0 0,1 0,0 0,1 0,0 0,1 0,0 1,1-1,0 1,0 0,9-15,5 0,0 0,34-33,-32 35,-2 5,0 2,2 0,0 1,0 1,1 0,31-12,-21 10,58-39,-5-2,-57 39,0 0,-1-2,-1-1,29-31,-26 20,30-32,84-121,-140 181,20-27,-21 29,-1 0,1 0,-1 1,1-1,-1 0,1 1,-1-1,1 1,0-1,-1 1,1-1,0 1,0-1,-1 1,1 0,0-1,0 1,0 0,-1-1,1 1,0 0,0 0,0 0,0 0,-1 0,1 0,0 0,0 0,0 0,0 1,0-1,-1 0,1 0,0 1,0-1,-1 1,2 0,-1 0,0 1,-1 0,1 0,0-1,-1 1,1 0,-1 0,0 0,0 0,1 0,-1 0,-1 0,1 0,0 0,0 0,-1 0,1-1,-1 1,1 0,-1 0,0 0,0-1,0 1,-2 3,-28 43,-6-5,-1-2,-3-1,-1-3,-54 39,66-50,2 1,1 2,2 0,1 2,-30 48,19-28,21-32,-1-1,0-1,-2-1,0 0,-27 19,2-6,-63 33,49-28,2 3,-71 62,110-86,-76 54,53-41,-48 44,63-46,-32 44,36-43,-41 43,28-42,-67 45,-7 5,93-65,0 0,1 1,1 1,0 0,-16 24,-6 26,20-37,-20 29,28-47,0-1,-1 0,0 0,0-1,-1 0,0 0,0 0,-8 4,-55 25,39-22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8:56.02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1427 52,'-2'0,"1"1,-1-1,0 1,0 0,1 0,-1 0,0 0,1 0,-1 0,1 0,-1 0,1 1,0-1,-1 0,1 1,-2 3,-18 29,19-31,-14 23,-2-1,0-1,-1-1,-2 0,0-1,-30 23,-156 102,166-120,15-8,1 2,1 0,-24 28,25-25,-1 0,-48 36,-144 72,-31 38,150-87,3-1,86-76,0 0,0 0,1 1,0 0,1 1,-11 15,16-22,0 1,0-1,0 1,1 0,-1-1,0 1,1 0,0 0,-1 0,1-1,0 1,0 0,0 0,0 0,0 0,1-1,0 5,0-4,0 0,1 0,-1 0,1 0,-1 0,1 0,0 0,0-1,0 1,0 0,0-1,0 0,0 1,1-1,-1 0,5 1,3 1,0 0,1-1,0 0,-1-1,1 0,13-1,-15 0,-1-1,1 2,-1-1,0 1,1 1,-1-1,0 2,0-1,13 6,-20-7,1 0,-1 1,0-1,0 0,0 0,0 1,0-1,0 0,-1 1,1-1,0 1,-1-1,1 1,-1-1,1 1,-1 0,0-1,0 1,0 0,0-1,0 1,0-1,0 1,0 0,-1-1,1 1,-1-1,1 1,-1-1,1 1,-1-1,0 1,0-1,-1 2,0 1,0 0,0 0,-1-1,1 1,-1-1,0 0,0 0,0 0,0 0,-1 0,1-1,-5 3,8-5,-1 1,0-1,0 0,1 0,-1 0,0 0,0 0,0 0,1 0,-1 0,0 0,0 0,1 0,-1 0,0 0,0-1,1 1,-1 0,0 0,1-1,-1 1,0-1,1 1,-1-1,0 1,1-1,-1 1,1-1,-1 1,1-1,-1 0,1 1,0-1,-1 0,1 1,0-1,-1 0,1 0,0 1,0-1,0 0,-1-1,1-1,-1-1,1 1,-1 0,1-1,0 1,0 0,1-1,-1 1,2-4,1-4,2 0,-1 0,1 1,1-1,0 1,1 0,-1 1,2 0,13-14,-21 23,0-1,1 1,-1-1,0 1,1-1,-1 1,1 0,-1-1,1 1,-1 0,1-1,-1 1,1 0,-1 0,1-1,-1 1,1 0,-1 0,1 0,-1 0,1 0,0 0,-1 0,1 0,0 0,-5 13,-18 21,13-21,1 1,0 0,1 0,1 0,0 1,1 0,0 0,1 0,1 1,0 0,0 18,2-26,0 0,-1 0,0-1,-4 11,6-17,-1 1,1 0,-1-1,0 1,0 0,0-1,0 1,0-1,0 1,0-1,-1 0,1 0,0 1,-1-1,1 0,-1 0,1 0,-1 0,0-1,1 1,-1 0,0-1,0 1,-1 0,1-1,1 0,0-1,0 1,0 0,0 0,0-1,0 1,0 0,0-1,0 1,0-1,0 1,1-1,-1 0,0 1,0-1,0 0,1 0,-1 1,0-1,1 0,-1 0,1 0,-1 0,1 0,-1 0,1 0,0 0,-1 0,1 0,0 0,0 0,0 0,0 0,0 0,0 0,0 0,0-2,0-4,1 1,0-1,0 1,0 0,3-8,-2 7,1 1,0-1,0 1,1-1,0 1,0 0,0 1,1-1,-1 1,2 0,-1 0,7-5,4-1,1 1,36-17,-37 21,-1-1,0-1,0-1,-1 0,22-19,209-214,-58 86,-120 100,-41 35,-2 0,36-39,-43 40,-2-2,0 1,-1-2,19-41,-22 45,1-1,1 1,1 1,0 1,1 0,29-26,19-21,-42 43,0 2,1 0,27-17,-24 18,0-1,31-33,100-101,-129 128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8:56.92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9:05.61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703 115,'0'-3,"1"0,0 0,-1 0,1 0,1 0,-1 0,0 1,1-1,-1 0,1 1,0-1,0 1,2-2,30-28,-26 26,0 1,0 1,1-1,-1 1,1 1,0 0,0 0,0 0,1 1,-1 1,11-1,17 0,56 4,-39 1,190-1,-246 1,0 0,0 0,0 0,0 0,0-1,-1 1,0 0,-3 2,0 0,-23 29,2 0,-44 72,25-36,27-41,-2 0,-1-2,-1 0,-1-2,-2 0,-29 21,-41 33,69-54,-2-1,0-1,-35 19,30-21,1 2,-42 38,1-1,14-11,4 3,-98 113,132-137,-31 53,2-3,43-65,0-1,1 1,1 0,0 0,0 1,-4 18,29-112,-7 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9:13.723"/>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1 430,'1'-4,"0"1,0 0,0-1,1 1,-1 0,1 0,0 0,0 0,0 0,1 0,-1 1,1-1,-1 1,4-3,6-6,90-93,-63 67,60-74,-112 127,-1-1,-16 14,13-14,-23 29,16-11,15-19,-1-1,-1 0,0 0,-1-1,-17 14,29-25,-1-1,1 1,-1 0,0-1,1 1,-1-1,1 1,-1-1,0 1,1-1,-1 0,0 1,0-1,1 0,-1 0,0 1,0-1,1 0,-1 0,0 0,0 0,1 0,-1 0,0 0,0 0,0 0,1-1,-1 1,0 0,0 0,1-1,-1 1,0 0,1-1,-1 1,0-1,1 1,-1-1,1 1,-1-1,0 1,1-1,-1 1,1-1,0 0,-1 1,1-1,0 0,-1 0,1 0,-1-2,0 0,1 0,-1-1,1 1,0 0,0 0,0 0,1 0,-1 0,1 0,-1 0,2-3,7-13,1 1,0 0,2 1,22-27,-1 0,-13 15,2 1,44-44,-37 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9:19.65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0,'5'0,"10"0,8 0,4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7T20:03:00.937"/>
    </inkml:context>
    <inkml:brush xml:id="br0">
      <inkml:brushProperty name="width" value="0.05" units="cm"/>
      <inkml:brushProperty name="height" value="0.05" units="cm"/>
      <inkml:brushProperty name="color" value="#AE198D"/>
      <inkml:brushProperty name="inkEffects" value="galaxy"/>
      <inkml:brushProperty name="anchorX" value="-2120.62134"/>
      <inkml:brushProperty name="anchorY" value="-1714.94568"/>
      <inkml:brushProperty name="scaleFactor" value="0.5"/>
    </inkml:brush>
  </inkml:definitions>
  <inkml:trace contextRef="#ctx0" brushRef="#br0">97 80 24575,'0'0'0,"0"-3"0,-7-1 0,-2 1 0,-5 7 0,3 4 0,1 7 0,2 3 0,1 1 0,1 7 0,2 0 0,-2-2 0,1-1 0,1-2 0,1 1 0,1-1 0,2-2 0,-1 0 0,1-2 0,0 0 0,1 0 0,-1-1 0,0 2 0,0 5 0,0-1 0,0 0 0,0-2 0,0 3 0,0-2 0,0-1 0,0-1 0,3-1 0,1-1 0,-1-1 0,0 3 0,-2 1 0,4-1 0,-1-1 0,2 0 0,0-1 0,6-1 0,-1 7 0,-3-1 0,-1 1 0,4 5 0,2-2 0,-2-1 0,-2-3 0,-3-1 0,-2-3 0,-2 0 0,2 1 0,-1 0 0,7 0 0,-2-1 0,1-1 0,0 1 0,-2-3 0,3 5 0,0-1 0,2-3 0,2-4 0,1-3 0,3-5 0,4-2 0,1-1 0,0-1 0,-2-1 0,-2 0 0,2 0 0,3 1 0,-2-1 0,0 1 0,5 0 0,-1 0 0,1 0 0,-1 0 0,3 0 0,-1 0 0,-3 0 0,5 0 0,-4 0 0,3 0 0,-4 0 0,-2 0 0,1 0 0,-2 0 0,-1 0 0,-2 0 0,-1 0 0,2 0 0,2 0 0,4 0 0,-1 0 0,-2 0 0,5 0 0,-2 0 0,-1 0 0,-3 0 0,-2 0 0,-1 0 0,1 0 0,-1 0 0,0 0 0,-1 0 0,3 0 0,3 0 0,-2 0 0,4 0 0,-3 0 0,0 0 0,-3 0 0,2 0 0,-1 0 0,-1 0 0,-2 0 0,0 0 0,-1 0 0,-1 0 0,7 0 0,-1 0 0,0 0 0,6 0 0,-2 0 0,-1 0 0,-2 0 0,-3 0 0,8 0 0,-1 0 0,-1 0 0,5 0 0,-4 0 0,-1 0 0,-3 0 0,0 0 0,3 0 0,-3 0 0,2 0 0,-1 0 0,-2 0 0,4 0 0,-1 0 0,2 0 0,1 0 0,-1 0 0,-4 0 0,-1 0 0,-2 0 0,3 0 0,1 0 0,-1 0 0,-3 0 0,0 3 0,-3 1 0,7-1 0,-1-1 0,0 0 0,-3-1 0,0 1 0,-2-2 0,-1 0 0,6 0 0,0 0 0,-1-1 0,-1 1 0,-2 0 0,3 0 0,-2 0 0,0 0 0,-1 0 0,2 0 0,2 0 0,6 0 0,3 0 0,-1 0 0,-4 0 0,-3 0 0,-3 0 0,-2 0 0,-1 0 0,-3 0 0,7 0 0,0 0 0,0 0 0,-1 0 0,-2 0 0,3 0 0,-2 0 0,0 0 0,-1 0 0,-1 0 0,-1 0 0,-1 0 0,3 0 0,1 0 0,-2 0 0,4-6 0,-1-1 0,3-2 0,-2 0 0,-1-1 0,-1-2 0,-1-1 0,-1-1 0,-5-2 0,-3-3 0,-5 0 0,-1-1 0,-3 1 0,-1 2 0,0-4 0,-1-2 0,0 0 0,1 1 0,-1 1 0,1 2 0,0 2 0,0 0 0,0-2 0,0-4 0,0 1 0,0-6 0,0 1 0,0 1 0,0 3 0,0 3 0,0 1 0,0 2 0,0-3 0,0 1 0,-3 0 0,0-2 0,-1 0 0,2 1 0,-1-2 0,2 0 0,-2 2 0,-1 0 0,0 3 0,2-1 0,0 2 0,1-4 0,-3 1 0,1 0 0,-1 1 0,2-3 0,0-2 0,1 0 0,-3 0 0,1 3 0,-1 1 0,-5 1 0,-2 1 0,-3 4 0,-2 4 0,-1 3 0,1-4 0,-1-1 0,0 1 0,-2 1 0,-1 4 0,1 1 0,0 2 0,1 1 0,1 1 0,0 1 0,-2-1 0,-1 0 0,1-3 0,-3 0 0,1 0 0,-2 1 0,1 0 0,0 0 0,2-1 0,1-1 0,2 1 0,1 0 0,-4 2 0,1 0 0,0 0 0,1-3 0,0 1 0,1 0 0,1 1 0,0 0 0,-4 1 0,1 0 0,0 1 0,0 0 0,2 0 0,0 0 0,0 1 0,-3-1 0,1 0 0,0 0 0,1 0 0,0 0 0,1 0 0,-6 0 0,0 0 0,0 0 0,2 0 0,-5 0 0,1 0 0,2 0 0,1 0 0,-1 0 0,1 0 0,-1 0 0,0-3 0,3-1 0,-1 1 0,0 0 0,-2 1 0,-3 1 0,0 1 0,2-1 0,3 1 0,-2 0 0,-1 1 0,0-1 0,-4 0 0,1 0 0,2 0 0,-1 0 0,2 0 0,-1 0 0,-1 0 0,1 0 0,2 0 0,2 0 0,2 0 0,-1 0 0,0 0 0,1 0 0,-3 0 0,1 0 0,-6 0 0,2 0 0,0 0 0,3 0 0,-5 0 0,2 0 0,1 0 0,-1 0 0,-1 0 0,-1 0 0,0 0 0,3 0 0,2 0 0,3 0 0,-2 0 0,1 0 0,1 0 0,1 0 0,0 0 0,2 0 0,-1 0 0,-5 0 0,0 0 0,-1 0 0,2 0 0,-5 0 0,1 0 0,1 0 0,2 0 0,-4 0 0,1 0 0,2 0 0,1 0 0,-1 0 0,-2 0 0,2 0 0,1 0 0,-2 0 0,2 0 0,1 0 0,-1 0 0,0 0 0,2 0 0,1 0 0,1 0 0,2 0 0,-1 0 0,-2 0 0,0 0 0,0 0 0,0 0 0,-1 0 0,-4 0 0,1 0 0,0 0 0,3 0 0,1 0 0,1 0 0,1 0 0,-2 0 0,0 0 0,0 0 0,0 0 0,2 0 0,0 0 0,1 0 0,-1 0 0,-2 0 0,0 3 0,0 3 0,3 4 0,5 3 0,4 4 0,3 2 0,2-3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00.898"/>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0,'5'0,"5"0,7 0,8 0,6 0,1 0,1 0,-2 0,0 0,-2 0,3 0,2 0,-6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03.442"/>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1 288,'5'0,"6"0,5-9,6-7,2-7,-2-3,4-1,3-2,0 0,1-4,-1-2,-1 2,-5 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05.035"/>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06.25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10.342"/>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607 110,'0'0,"0"0,0-1,1 1,-1 0,0 0,0-1,1 1,-1 0,0 0,0 0,1-1,-1 1,0 0,1 0,-1 0,0 0,1 0,-1 0,0-1,1 1,-1 0,0 0,1 0,-1 0,0 0,1 0,-1 1,0-1,1 0,-1 0,0 0,1 0,-1 0,0 0,0 0,1 1,-1-1,0 0,1 0,-1 0,0 1,0-1,0 0,1 1,-1-1,0 0,0 0,0 1,1-1,-1 0,0 1,0-1,0 0,0 1,0-1,0 0,0 1,0-1,0 0,0 1,0-1,0 1,18-25,-15 16,1 1,1 0,-1 1,1-1,0 1,0-1,1 2,0-1,0 0,0 1,1 0,-1 1,13-6,-18 9,0 1,1-1,-1 1,1 0,-1 0,1 0,-1 0,0 0,1 0,-1 0,1 0,-1 0,1 1,-1-1,0 1,1-1,-1 1,0-1,1 1,-1 0,0 0,0 0,0 0,0 0,1 0,-1 0,-1 0,1 0,0 0,0 0,0 0,-1 1,1-1,0 0,-1 1,1-1,-1 1,0-1,1 2,0 1,0-1,0 1,0 0,-1-1,1 1,-1 0,0 0,0 0,-1 0,1-1,-1 1,1 0,-1 0,-2 4,1-5,-1 1,0-1,0 0,1 0,-2 0,1 0,0 0,-1-1,1 1,-1-1,0 0,1 0,-1 0,0-1,0 1,-5 0,-11 3,-1-1,-24 2,-2 0,-54 22,74-19,0-1,-1-1,-37 4,17-9,30-1,0 0,0 0,0 2,1 0,-28 9,-67 38,80-35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15.50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0,'5'0,"5"0,7 0,4 0,3 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24.408"/>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3421,'0'-2305,"2"2265,9-55,2-18,-10-407,-5 267,2 187,0 37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42:26.676"/>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1213,'1'-2,"0"0,-1 1,1-1,0 1,0-1,0 1,0-1,0 1,1 0,-1 0,0-1,0 1,1 0,-1 0,1 0,2-1,7-6,10-13,-1-2,-1 0,28-46,-33 48,-3 1,0 0,-1-1,-2-1,0 0,9-43,-8 32,20-53,9-21,-30 79,1 1,1 0,2 1,21-37,42-56,30-45,-1 18,-82 119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25:40.411"/>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30 1,'-1'0,"0"0,0 1,0-1,0 0,0 1,0-1,1 1,-1-1,0 1,0 0,0-1,1 1,-1 0,0-1,1 1,-1 0,0 0,1 0,-1-1,1 1,0 0,-1 0,1 0,0 0,-1 0,1 0,0 1,-6 31,6-31,-5 306,7-170,-2 4308,0-4423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26:00.062"/>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1 29,'61'0,"57"1,144-18,-150 7,185 7,-144 5,1277-2,-1406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0:03:55.10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1 551,'9'-10,"1"-2,-2 0,0 0,0-1,11-25,49-140,-63 162,-2-1,1 1,-2-1,1-19,-5-68,1 60,3 66,0-2,11 42,21 49,-10-25,-16-52,19 47,-27-80,0-1,0 1,0-1,0 0,0 1,0-1,0 1,0-1,1 1,-1-1,0 1,0-1,0 0,1 1,-1-1,1 1,-1-1,0 0,1 0,-1 1,0-1,1 0,-1 0,0 1,1-1,0 0,-1 0,1 1,0-2,-1 0,1 1,-1-1,1 1,-1-1,0 0,1 1,-1-1,1 1,-1-2,0 2,0-1,0 1,1-1,-1-1,4-34,-3-213,-3 118,2 128,0 0,0 1,0 0,1-1,-1 1,0 0,2-4,-2 6,0 0,0 0,0 0,0 0,0 0,0 0,0 0,0 0,1 0,-1 0,0 0,0-1,0 1,0 0,0 0,0 0,0 0,0 0,0 0,1 0,-1 0,0 0,0 0,1 0,-1 0,0 0,0 0,0 0,0 0,0 0,0 0,0 0,0 0,1 0,-1 0,0 1,0-1,0 0,0 0,0 0,0 0,0 0,9 11,3 10,-1 1,-2 0,0 0,9 39,14 34,32 44,-60-131,0 0,1 0,-1 0,2-1,-1 0,1 0,0 0,1-1,12 11,-4-8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28:16.799"/>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0 1,'3'3,"-1"0,1 0,-1 1,0-1,-1 1,1-1,0 1,-1 0,0 0,0 0,1 7,2 47,-3-41,1 514,-4-273,2 535,2-772,0 0,1 0,1 0,12 35,-8-33,-2 0,-1 0,4 38,-8 282,-3-159,2 1113,2-1255,10 57,-6-55,2 54,-9 467,6-505,1-31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42:46.035"/>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29 2566,'0'-841,"-14"683,0 2,15-1232,-1 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42:50.474"/>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1,'0'0,"0"1,0 0,0 0,1-1,-1 1,0 0,0-1,1 1,-1 0,1-1,-1 1,0 0,1-1,-1 1,1-1,0 1,-1-1,1 1,-1-1,1 1,0-1,-1 1,1-1,0 0,0 0,-1 1,2-1,22 5,-20-5,91 8,152-7,-108-4,708 3,-820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3:42:58.109"/>
    </inkml:context>
    <inkml:brush xml:id="br0">
      <inkml:brushProperty name="width" value="0.4" units="cm"/>
      <inkml:brushProperty name="height" value="0.8" units="cm"/>
      <inkml:brushProperty name="color" value="#FF8517"/>
      <inkml:brushProperty name="tip" value="rectangle"/>
      <inkml:brushProperty name="rasterOp" value="maskPen"/>
      <inkml:brushProperty name="ignorePressure" value="1"/>
    </inkml:brush>
  </inkml:definitions>
  <inkml:trace contextRef="#ctx0" brushRef="#br0">1 3636,'6'-13,"-1"-1,0 1,-1-1,-1 0,0 0,1-27,-4-92,-2 69,1-1066,1 594,-14 373,0 1,15-1133,-1 1266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16.12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84 77,'0'-9,"-4"-7,-7-2,-6 3,-9 3,0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16.82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192 938,'2'139,"-4"149,-4-244,-15 64,12-70,2-1,-5 69,12-53,-9 133,-40 56,-2 9,51-246,-1 0,0 0,0 0,0 0,-1 0,-2 6,3-11,1 0,0 0,0 1,0-1,0 0,-1 0,1 0,0 0,0 0,0 0,-1 0,1 0,0 0,0 0,0 0,-1 0,1 0,0-1,0 1,0 0,0 0,-1 0,1 0,0 0,0 0,0 0,0 0,-1-1,1 1,0 0,0 0,0 0,0 0,0 0,0-1,0 1,-1 0,1 0,0 0,0-1,0 1,0 0,0 0,0 0,0-1,0 1,0 0,0 0,0 0,0-1,0 1,0 0,0 0,0 0,1-1,-5-15,-2-86,4-1,12-103,-7 159,46-298,-12 117,5-368,-42-4,-2 428,2 123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17.661"/>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49 1,'0'1441,"-16"-1241,4-77,-4-4,11-89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18.44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560 255,'-1'0,"0"-1,0 0,0 0,0 0,0 0,0 0,0 0,1-1,-1 1,0 0,1 0,-1 0,0-1,1 1,0 0,-1-1,1 1,0 0,0-1,0 1,0 0,0-1,0 1,0-1,0 1,1-3,0 2,1 0,-1 0,0 0,1 1,0-1,-1 0,1 1,0-1,0 1,0-1,0 1,0 0,5-2,4-2,1 1,0 1,1 0,19-3,37 3,-1 3,1 3,80 14,-115-13,86 3,-986-57,805 45,53 4,-105-12,99 11,1-1,0-1,0 0,0 0,-24-13,36 17,0 0,1-1,-1 1,0 0,0-1,0 1,1-1,-1 1,0-1,1 0,-1 1,0-1,1 0,-1 1,1-1,-1 0,1 0,-1 1,1-1,0 0,-1 0,1 0,0 0,0-1,0 1,0 0,1 0,-1 1,1-1,-1 0,1 0,0 0,-1 1,1-1,0 0,0 1,-1-1,1 1,0-1,0 1,0-1,0 1,1-1,11-3,-1 0,23-3,-22 5,137-38,-104 27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2.28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22,'0'-9,"0"-3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3.62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1065 1,'-105'-1,"-120"3,213-1,-1 1,0 0,1 1,-1 0,1 1,0 0,0 1,0 0,1 1,-19 13,-1 4,2 2,-33 34,-3 3,-9 2,-83 78,131-115,1 1,1 1,-31 49,49-67,1 0,0 1,1-1,0 1,1 0,0 0,1 1,1-1,-1 17,2 8,9 67,-8-97,1 1,0-1,1 0,0-1,0 1,1 0,-1-1,1 0,0 0,1 0,8 8,9 9,33 26,-40-37,6 4,2 0,0-1,1-1,0-1,1-2,0 0,1-2,35 9,28 1,106 9,-132-21,773 51,8-57,-447-4,1518 2,-1979 1,28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0:03:58.20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1,'0'2,"2"5,3 6,-2 8,2 5,1-1,-1 2,1-2,0 1,-1-2,0-1,1-3,-1-2,-3-1,1-3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4.87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134 0,'358'29,"-220"-14,96 12,119 11,162 27,-1 28,-191-33,697 55,5-94,-153-24,-5599 3,5650-42,-313-46,-352 40,275-13,707 51,-777 15,-331-5,-258-1,-976 4,417 20,-48 1,-958-17,1110-8,3787 1,-2619 16,1082 170,-1442-152,-222-33,4 0,1 1,-1 0,0 0,17 7,-24-8,-1-1,0 1,0 0,1-1,-1 1,0 0,0 0,0 0,0 0,0 0,0 0,0 0,0 0,-1 0,1 0,0 1,0-1,-1 0,1 0,-1 1,0-1,1 0,-1 1,0-1,0 1,1-1,-1 0,0 1,-1-1,1 1,0-1,0 0,0 1,-1-1,1 0,-1 1,1-1,-1 0,-1 3,-17 24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6.311"/>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2911 30,'-3'-3,"0"1,0 0,0 0,0 1,0-1,-1 1,1-1,-1 1,1 0,-7-1,-41-3,38 4,-458-4,270 7,-1857-1,2005 0,51-1,1 0,0 1,-1-1,1 0,0 0,-1 1,1-1,0 0,-1 1,1-1,0 1,0 0,0-1,-3 3,5-3,-1 1,0 0,0-1,0 1,0-1,1 1,-1-1,0 1,1 0,-1-1,0 1,1-1,-1 1,1-1,-1 0,0 1,1-1,-1 1,1-1,0 0,-1 0,1 1,-1-1,1 0,-1 0,1 1,0-1,-1 0,1 0,-1 0,1 0,1 0,20 6,36 6,-10-2,172 33,1-10,259 5,465-34,-560-7,1981 1,-3025 1,-461 3,573 30,1 25,-166 13,672-65,-10-2,197-3,-73-2,1619-1,-1229 38,-8 35,-338-49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6.851"/>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608 1,'-4'4,"-11"12,-8 2,-8-2,-5-4,0 2,-3 2,-4 3,0-2,4-3,3 0,-6-2,-1-3,-6 1,1 9,3 0,10-2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7.23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7.61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8.04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8.42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6:28.81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7:37:34.899"/>
    </inkml:context>
    <inkml:brush xml:id="br0">
      <inkml:brushProperty name="width" value="0.35" units="cm"/>
      <inkml:brushProperty name="height" value="0.35" units="cm"/>
      <inkml:brushProperty name="color" value="#FFFFFF"/>
    </inkml:brush>
  </inkml:definitions>
  <inkml:trace contextRef="#ctx0" brushRef="#br0">1 3 24575,'29'0'0,"-14"-2"0,1 2 0,-1 0 0,0 1 0,1 0 0,-1 2 0,0-1 0,0 2 0,0 0 0,25 11 0,-25-8 0,-1 1 0,-1 1 0,1 0 0,-1 1 0,-1 0 0,13 13 0,-25-22 0,1-1 0,0 1 0,-1 0 0,1-1 0,-1 1 0,1-1 0,-1 1 0,0 0 0,1-1 0,-1 1 0,1 0 0,-1-1 0,0 1 0,0 0 0,0 0 0,1-1 0,-1 1 0,0 0 0,0 0 0,0 0 0,0-1 0,0 1 0,0 0 0,0 0 0,0-1 0,-1 1 0,1 0 0,0 0 0,0-1 0,-1 1 0,0 1 0,0-1 0,0 0 0,-1 0 0,1 0 0,-1 0 0,1 0 0,-1 0 0,0 0 0,1 0 0,-1-1 0,0 1 0,0-1 0,-3 1 0,-9 1 0,0 0 0,-22-1 0,32-1 0,-29-2-682,-64-11-1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3:34.963"/>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1016.00043"/>
      <inkml:brushProperty name="anchorY" value="-49.04546"/>
      <inkml:brushProperty name="scaleFactor" value="0.5"/>
    </inkml:brush>
  </inkml:definitions>
  <inkml:trace contextRef="#ctx0" brushRef="#br0">1 1,'0'0,"0"4,0 19,0 6,0 3,0 3,0-2,0 0,0-2,0 4,0 0,0-2,0 0,0-3,0 0,0 9,0 1,0-1,0-3,0 15,0-2,0-3,0 8,0-5,0-4,0-5,0-5,0 8,0-3,0 16,0-3,0 3,0 0,0-5,0-1,0-6,0 13,0-5,0-3,0 5,0-5,0-4,0 0,0 1,0-3,0-4,0-4,0-3,0-2,0-1,0 9,0 0,0 6,0 4,0 2,0 9,0-4,0 0,0-6,0 11,0-5,0-5,0 0,0-6,0 0,0-4,0 8,0-2,0 1,0 8,0 2,0 2,0-5,0-7,0-7,0-4,0 6,0-2,0-2,0 3,0 20,0-2,0-2,0-2,0-6,0-1,0-5,0-5,0-4,0-3,0-2,0-2,0 6,0-1,0 1,0-2,0 0,0 9,0 0,0-1,0-2,0-2,0-3,0-8,0-1,0-1,0 6,0 1,0 2,0-1,0 0,0-6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0:04:07.18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17 694,'0'0,"-1"0,0 0,1-1,-1 1,1 0,0 0,-1-1,0 1,1 0,-1-1,1 1,-1-1,1 1,-1-1,1 1,0-1,-1 1,1-1,0 1,0-1,-1 1,1-1,0 0,0 1,0-1,0 0,0 0,-1 0,-1-22,1 20,-2-245,5 138,-2-104,0 213,0-10,0 1,3-17,-3 26,0-1,0 0,1 1,-1-1,1 1,-1-1,1 1,-1 0,1-1,-1 1,2-1,-2 1,1 0,0 0,0 0,0-1,1 1,-1 0,0 1,0-2,0 2,0-1,1 0,-1 0,1 1,1-1,-2 0,0 2,0-1,0 0,-1 0,1 0,1 0,-2 0,1 1,0-1,0 0,0 1,-1 0,2-1,-2 0,1 1,0-1,0 1,-1 0,1 0,13 16,-14-17,6 10,-1 1,0-1,0 0,6 22,8 49,-7-24,77 206,-87-258,-1-3,0 0,0 1,0-1,0 0,0 1,1-1,-1 0,1 0,2 3,-4-5,0 1,0-1,1 0,-1 0,0 0,0 0,0 0,0 0,0 0,0 0,1 0,-1 0,0 0,0 0,0 0,0 0,0 0,1 0,-1 0,0 0,0 0,0 0,0 0,0 0,1 0,-1 0,0 0,0 0,1 0,-1 0,0 0,0 0,0 0,0 0,0 0,0-1,0 1,1 0,-1 0,0 0,0-1,0 1,0 0,0 0,0 0,0 0,0 0,0-1,3-9,-3 10,3-32,-1 0,-3-38,0 23,0-223,1 263,0 0,1 1,0-1,2-10,-3 16,1 0,0 0,-1 0,1 0,-1-1,1 1,0 0,-1 0,1 0,0 0,0 0,0 0,1-1,-1 2,-1-1,1 1,0 0,0 0,-1 0,1 0,0-1,0 1,-1 0,1 0,0 0,0 0,-1 0,1 1,0-1,0 0,-1 0,1 0,-1 0,1 1,0 0,0-1,-1 0,1 1,0-1,1 2,1 0,-1 0,0 0,0 0,-1 0,1 0,0 1,0-1,-1 1,0 0,0-1,2 5,8 38,-5-23,5 14,2-1,2-1,32 55,-27-52,12 27,-19-39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3:48.042"/>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2032.00085"/>
      <inkml:brushProperty name="anchorY" value="-3610.92627"/>
      <inkml:brushProperty name="scaleFactor" value="0.5"/>
    </inkml:brush>
  </inkml:definitions>
  <inkml:trace contextRef="#ctx0" brushRef="#br0">0 4649,'0'0,"0"-5,0-7,0-10,0-5,0-4,0-1,0 1,0 0,0 1,0-4,0 0,0 0,0 2,0-15,0 0,0-4,0-2,0-2,0 5,0 6,0-1,0 5,0 4,0 3,0 2,0-3,0-5,0 1,0 0,0-2,0-4,0 2,0-3,0 3,0 4,0-3,0 3,0 3,0 2,0-4,0-3,0 0,0-3,0 2,0 3,0-8,0 2,0-2,0 2,0-2,0 5,0 2,0 5,0 2,0 2,0 2,0-5,0 0,0 1,0 0,0-4,0-4,0 0,0 1,0 3,0 4,0 1,0 2,0-5,0 1,0 1,0 0,0 1,0 2,0 0,0 1,0-5,0 0,0 0,0 1,0 1,0 2,0 0,0-5,0 1,0 0,0 1,0 1,0 2,0 0,0-4,0-1,0 1,0 1,0 1,0 2,0 0,0-4,0-1,0 1,0 1,0 1,0 2,0 0,0 1,0-5,0 0,0 0,0 1,0 1,0 2,0 0,0-5,0 1,0 0,0 1,0 1,0 1,0-9,0-1,0 1,0 3,0 2,0 2,0-3,0 1,0 0,0 2,0 2,0-5,0-4,0-1,0 8,0 8,0 25,0-2,0 1,0-1,0 1,0 0,0-1,0 1,0-1,0 1,0 0,0-1,0 1,0 0,0 0,0-1,0 1,0 0,0 0,0 0,0 0,0 0,0 0,0 0,0 0,0 0,0 0,0 1,0-1,0 0,0 1,0-1,0 1,0-1,0 1,0-1,0 1,0-1,0 1,0 1,0 16,0 7,0 4,0 2,0 0,0-1,0 6,0-1,0-1,0-2,0-1,0-1,0-1,0 10,0 0,0-1,0-1,0-3,0 3,0-1,0 3,0-1,0-1,0 2,0 4,0-2,0-2,0-3,0 2,0-7,0-8,0-1,0-2,0 6,0 3,0 6,0 1,0 0,0-2,0 4,0 3,0 5,0-2,0-2,0-5,0-3,0 3,0-3,0 0,0-8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3:57.92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1016"/>
      <inkml:brushProperty name="anchorY" value="-1693.51489"/>
      <inkml:brushProperty name="scaleFactor" value="0.5"/>
    </inkml:brush>
  </inkml:definitions>
  <inkml:trace contextRef="#ctx0" brushRef="#br0">1 1,'0'0,"0"5,0 6,0 12,0 4,0 4,0 0,0 1,0-1,0-1,0 4,0 0,0 0,0-2,0-1,0 10,0-1,0-1,0-2,0 8,0-2,0-2,0-3,0 2,0 2,0 5,0-3,0-4,0-2,0 1,0-3,0-1,0-3,0-2,0 0,0-2,0-1,0 6,0 0,0 0,0-1,0-1,0-2,0 0,0 4,0 1,0-1,0-1,0 4,0 5,0-1,0 4,0-3,0 3,0-3,0-3,0-3,0-3,0-2,0-2,0 5,0 0,0-1,0 0,0-1,0 3,0 6,0 0,0-2,0-3,0 3,0 4,0-1,0 14,0-3,0-2,0-6,0-5,0-5,0-3,0 3,0-1,0-1,0-1,0-1,0-1,0 0,0-1,0 5,0 0,0 0,0-1,0-1,0-2,0 0,0 5,0-1,0 0,0-1,0-1,0-2,0 0,0 5,0-1,0 0,0-1,0-1,0-2,0 0,0-6,0 4,0 0,0 2,0-1,0 1,0-1,0 1,0-2,0 7,0-6,0-1,0-5,0-18,0-4,0 0,0 0,0 0,0-1,0 1,0 0,0 0,0 0,0-1,0 1,0 0,0-1,0 1,0 0,0-1,0 1,0 0,0-1,0 1,0-1,0 1,0-1,0 0,0-16,0-7,0-4,0-2,0-1,0 1,0-11,0 1,0 0,0-8,0 2,0 3,0 3,0 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4:12.75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3047.99976"/>
      <inkml:brushProperty name="anchorY" value="-7246.89063"/>
      <inkml:brushProperty name="scaleFactor" value="0.5"/>
    </inkml:brush>
  </inkml:definitions>
  <inkml:trace contextRef="#ctx0" brushRef="#br0">0 1,'0'0,"0"4,0 14,0 10,0 5,0 2,0 6,0-2,0-1,0 2,0-1,0-3,0-3,0-2,0 10,0-1,0-1,0-3,0-2,0-3,0-1,0 9,0 0,0 5,0 4,0-3,0-3,0-5,0-3,0-3,0-2,0-1,0 4,0 6,0 1,0-2,0-2,0 3,0-1,0-2,0-2,0 3,0 5,0-2,0-1,0-2,0-4,0-1,0-2,0 4,0 0,0 0,0-1,0-2,0 0,0-2,0 6,0-1,0 0,0-1,0-1,0-1,0-2,0 0,0 5,0 0,0 0,0 5,0 4,0 4,0-1,0-3,0-4,0 1,0-2,0 4,0-3,0 9,0-2,0 3,0-3,0 1,0-4,0-3,0-4,0-3,0-3,0-1,0 5,0 5,0 0,0 0,0-3,0 3,0-2,0-1,0-2,0-2,0 9,0 0,0-1,0-3,0-2,0 4,0 2,0 0,0-2,0-3,0-2,0-3,0 10,0 0,0-2,0-7,0-8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4:52.001"/>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4063.99976"/>
      <inkml:brushProperty name="anchorY" value="-10298.07324"/>
      <inkml:brushProperty name="scaleFactor" value="0.5"/>
    </inkml:brush>
  </inkml:definitions>
  <inkml:trace contextRef="#ctx0" brushRef="#br0">6 0,'0'0,"-5"0,9 0,7 0,7 0,5 0,3 0,2 0,1 0,6 0,0 0,-1 0,-1 0,-2 0,-1 0,-1 0,-1 0,5 0,0 0,0 0,-1 0,-1 0,-1 0,9 0,1 0,-1 0,-2 0,-3 0,-3 0,5 0,-2 0,-1 0,-1 0,-2 0,-1 0,0 0,4 0,0 0,0 0,-1 0,-1 0,-1 0,-2 0,0 0,5 0,1 0,-1 0,-1 0,-1 0,-2 0,0 0,4 0,1 0,-1 0,-1 0,-2 0,11 0,-1 0,-1 0,-2 0,-3 0,-2 0,-2 0,4 0,-1 0,5 0,0 0,-2 0,3 0,-1 0,3 0,-2 0,-2 0,-3 0,4 0,-3 0,-1 0,-1 0,-3 0,-1 0,0 0,4 0,0 0,0 0,-1 0,-1 0,-2 0,0 0,4 0,1 0,-1 0,-1 0,-1 0,-2 0,0 0,4 0,0 0,1 0,-2 0,4 0,5 0,-1 0,-2 0,-3 0,-2 0,-2 0,-2 0,5 0,4 0,1 0,-2 0,-2 0,-2 0,3 0,-1 0,-1 0,-2 0,-7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4:57.48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729.57367"/>
      <inkml:brushProperty name="anchorY" value="-11314.07324"/>
      <inkml:brushProperty name="scaleFactor" value="0.5"/>
    </inkml:brush>
  </inkml:definitions>
  <inkml:trace contextRef="#ctx0" brushRef="#br0">3906 0,'0'0,"-5"0,-7 0,-4 0,-6 0,-8 0,-3 0,-1 0,1 0,-5 0,-4 0,1 0,3 0,2 0,2 0,4 0,1 0,-5 0,1 0,0 0,2 0,0 0,2 0,1 0,0 0,-6 0,1 0,0 0,1 0,1 0,2 0,0 0,-4 0,-1 0,1 0,1 0,1 0,2 0,0 0,-10 0,0 0,0 0,3 0,2 0,-3 0,1 0,-4 0,2 0,2 0,2 0,-3 0,1 0,2 0,2 0,1 0,2 0,0 0,-4 0,0 0,0 0,1 0,1 0,2 0,0 0,-4 0,0 0,-1 0,2 0,2 0,0 0,-10 0,1 0,0 0,2 0,3 0,2 0,3 0,-5 0,0 0,1 0,2 0,0 0,-9 0,0 0,1 0,-4 0,4 0,-4 0,3 0,2 0,4 0,2 0,3 0,-11 0,1 0,1 0,2 0,2 0,2 0,-3 0,1 0,1 0,1 0,1 0,2 0,1 0,0 0,-5 0,0 0,0 0,1 0,1 0,1 0,2 0,-6 0,1 0,0 0,1 0,6 0,8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5:18.667"/>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49.263"/>
      <inkml:brushProperty name="anchorY" value="-11314.07324"/>
      <inkml:brushProperty name="scaleFactor" value="0.5"/>
    </inkml:brush>
  </inkml:definitions>
  <inkml:trace contextRef="#ctx0" brushRef="#br0">0 0,'0'0,"6"0,5 0,6 0,15 0,4 0,3 0,-2 0,-2 0,-2 0,4 0,-2 0,4 0,-1 0,-2 0,9 0,-2 0,-2 0,-3 0,-3 0,8 0,-2 0,9 0,-2 0,2 0,-3 0,-5 0,6 0,-4 0,-2 0,-5 0,-2 0,-4 0,3 0,0 0,4 0,-1 0,-1 0,3 0,-1 0,-3 0,-1 0,-3 0,-2 0,11 0,-1 0,-1 0,-1 0,-3 0,-3 0,-1 0,4 0,-1 0,0 0,-1 0,-1 0,-2 0,-1 0,6 0,-1 0,0 0,-1 0,-1 0,-2 0,0 0,5 0,-1 0,5 0,0 0,-1 0,2 0,-1 0,-2 0,-3 0,-1 0,-3 0,0 0,-2 0,6 0,0 0,0 0,-1 0,4 0,5 0,4 0,-1 0,-3 0,2 0,-3 0,-3 0,-3 0,3 0,3 0,0 0,-3 0,-2 0,-2 0,-3 0,-1 0,5 0,-1 0,-6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17:45:29.304"/>
    </inkml:context>
    <inkml:brush xml:id="br0">
      <inkml:brushProperty name="width" value="0.35" units="cm"/>
      <inkml:brushProperty name="height" value="0.35" units="cm"/>
      <inkml:brushProperty name="color" value="#FF4E00"/>
      <inkml:brushProperty name="ignorePressure" value="1"/>
      <inkml:brushProperty name="inkEffects" value="rainbow"/>
      <inkml:brushProperty name="anchorX" value="-5140.61719"/>
      <inkml:brushProperty name="anchorY" value="-12330.07324"/>
      <inkml:brushProperty name="scaleFactor" value="0.5"/>
    </inkml:brush>
  </inkml:definitions>
  <inkml:trace contextRef="#ctx0" brushRef="#br0">1 1,'0'0,"5"0,6 0,12 0,4 0,4 0,0 0,1 0,10 0,-1 0,-1 0,-2 0,-4 0,-2 0,-2 0,4 0,-1 0,0 0,-1 0,-2 0,0 0,-2 0,0 0,5 0,0 0,0 0,-1 0,-1 0,-1 0,-2 0,6 0,-1 0,6 0,-1 0,-2 0,9 0,-1 0,3 0,2 0,-3 0,1 0,-3 0,11 0,14 0,-3 0,6 0,-8 0,-9 0,-9 0,3 0,-4 0,0 0,-3 0,8 0,-4 0,-3 0,-4 0,7 0,-3 0,-3 0,-3 0,-3 0,-2 0,2 0,0 0,-1 0,-2 0,0 0,-2 0,-1 0,0 0,11 0,-1 0,1 0,-2 0,-3 0,8 0,0 0,-3 0,-2 0,8 0,-2 0,4 0,-4 0,2 0,-3 0,-4 0,-3 0,-3 0,-2 0,-2 0,-1 0,6 0,0 0,-1 0,0 0,-1 0,-2 0,0 0,4 0,1 0,-1 0,-1 0,-2 0,0 0,-1 0,4 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8:00:16.368"/>
    </inkml:context>
    <inkml:brush xml:id="br0">
      <inkml:brushProperty name="width" value="0.35" units="cm"/>
      <inkml:brushProperty name="height" value="0.35" units="cm"/>
      <inkml:brushProperty name="color" value="#FFFFFF"/>
    </inkml:brush>
  </inkml:definitions>
  <inkml:trace contextRef="#ctx0" brushRef="#br0">806 446 24575,'-1'12'0,"-1"-1"0,1 0 0,-2 0 0,1-1 0,-2 1 0,1 0 0,-1-1 0,-1 0 0,-7 13 0,4-7 0,0 1 0,-8 25 0,-1 22 0,4-14 0,-2 0 0,-31 70 0,42-112 0,0-1 0,-1 0 0,0-1 0,0 1 0,0-1 0,-1 0 0,0 0 0,0 0 0,-1-1 0,1 0 0,-1-1 0,0 1 0,-1-1 0,1-1 0,-1 1 0,1-1 0,-1-1 0,0 1 0,0-1 0,-12 1 0,-16 1 0,0-1 0,0-2 0,-54-5 0,24 1 0,52 3 0,0-1 0,0 0 0,0-1 0,1 0 0,-1-1 0,-23-8 0,31 8 0,1 0 0,-1 0 0,0-1 0,1 1 0,0-1 0,0-1 0,0 1 0,1 0 0,-1-1 0,1 0 0,0 0 0,0-1 0,1 1 0,-1-1 0,1 0 0,-3-9 0,-2-6 0,1-1 0,2 0 0,0 0 0,1 0 0,-1-34 0,6-117 0,1 83 0,-2 6 0,2-81 0,-2 157 0,1 0 0,0 0 0,1 0 0,-1 0 0,2 0 0,-1 1 0,1-1 0,0 1 0,1 0 0,-1 0 0,1 0 0,1 0 0,0 1 0,0-1 0,0 1 0,0 0 0,8-5 0,-5 4 0,1 1 0,0 0 0,1 1 0,-1 0 0,1 0 0,0 1 0,0 0 0,0 1 0,1 0 0,-1 1 0,1 0 0,12-1 0,79 0 0,118 11 0,-194-6 0,-1 2 0,1 1 0,-1 1 0,0 2 0,0 0 0,-1 1 0,0 2 0,42 24 0,4 11 0,89 76 0,-110-82 0,12 13 0,-39-33 0,1-1 0,0 0 0,41 23 0,-55-37 0,0-1 0,0 0 0,0-1 0,1 0 0,-1-1 0,1 1 0,-1-2 0,1 1 0,0-2 0,0 1 0,0-1 0,-1 0 0,1-1 0,0-1 0,9-1 0,-8 0 0,-1 0 0,0 0 0,0-1 0,0 0 0,-1 0 0,1-1 0,-1-1 0,0 0 0,-1 0 0,0 0 0,1-1 0,-2-1 0,9-9 0,-8 7 0,-1-1 0,0 0 0,0-1 0,-1 1 0,-1-1 0,0 0 0,-1-1 0,0 1 0,-1-1 0,3-18 0,16-212 0,-20 234-273,-1-1 0,-1 0 0,0 1 0,-1-11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8:00:19.114"/>
    </inkml:context>
    <inkml:brush xml:id="br0">
      <inkml:brushProperty name="width" value="0.35" units="cm"/>
      <inkml:brushProperty name="height" value="0.35" units="cm"/>
      <inkml:brushProperty name="color" value="#FFFFFF"/>
    </inkml:brush>
  </inkml:definitions>
  <inkml:trace contextRef="#ctx0" brushRef="#br0">488 1 24575,'-487'0'0,"533"0"0,0 2 0,79 14 0,-106-12 0,0 1 0,-1 1 0,1 0 0,-1 1 0,0 1 0,-1 1 0,0 0 0,-1 2 0,21 15 0,-15-6-195,-2 0 0,0 2 0,-1 0 0,-1 1 0,-1 1 0,21 41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8:06:24.95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0:04:08.29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18 272,'-3'-7,"0"0,1 0,0 0,-1-11,1 1,1-1,0 1,1-1,5-29,-4 41,0 0,0-1,0 2,2-1,-1 0,0 0,1 0,-1 1,2 0,-1 0,0-1,1 1,1 1,-1-1,0 1,8-7,-10 10,0-1,0 1,1 0,-2 0,2 0,-1 1,0-2,0 2,1-1,-1 1,0 0,1 0,-1-1,1 1,-1 0,1 1,2-1,-3 1,0 0,0 0,0 0,0-1,0 2,0-1,-1 0,1 1,-1-1,1 1,-1-1,1 1,-1-1,0 1,1 0,-1 0,0-1,0 1,1 4,3 8,-1 1,4 23,0-3,-2-7,-1-1,-1 0,-2 1,-1-1,-2 36,0-59,1 0,0-1,-1 1,1-1,-2 1,1-1,0 1,0-1,-1 0,1 1,-2-1,-1 4,2-6,0 1,0 0,0 0,0-1,0 1,0-1,-1 1,1-1,-1 0,1 0,-1 0,1 0,-1 0,0-1,1 1,-1-1,-3 0,3 0,-1 1,1-1,-2-1,2 1,-1 0,1-1,-1 0,1 0,0 0,-1 0,1 0,0-1,-1 0,1 0,0 1,0-2,0 2,1-2,-1 1,1-1,-1 1,1-1,0 0,0 0,-1 0,2 0,-1-1,-2-4,0-3,1-1,-1 0,-2-21,3 15,0-1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8:51:50.240"/>
    </inkml:context>
    <inkml:brush xml:id="br0">
      <inkml:brushProperty name="width" value="0.35" units="cm"/>
      <inkml:brushProperty name="height" value="0.35" units="cm"/>
      <inkml:brushProperty name="color" value="#FFFFFF"/>
    </inkml:brush>
  </inkml:definitions>
  <inkml:trace contextRef="#ctx0" brushRef="#br0">1149 743 24575,'-5'1'0,"0"1"0,0-1 0,1 1 0,-1 1 0,0-1 0,1 1 0,0-1 0,-1 1 0,1 0 0,0 1 0,0-1 0,-5 7 0,-6 4 0,-5 2 0,1 0 0,1 2 0,0 0 0,1 1 0,-22 32 0,-52 81 0,79-118 0,0 0 0,-1-1 0,0 0 0,-1-1 0,0 0 0,-28 16 0,35-23 0,-1 0 0,2 1 0,-1-1 0,1 1 0,-10 11 0,-11 11 0,-14 9 0,1 2 0,2 2 0,2 2 0,2 0 0,-38 64 0,28-28 0,-42 106 0,-17 89 0,92-241 0,6-15 0,-1-1 0,-1 1 0,0-1 0,-1 0 0,-1-1 0,0 0 0,-1 0 0,-17 19 0,25-34 0,1 1 0,-1 0 0,0 0 0,0-1 0,-1 1 0,1-1 0,0 0 0,0 0 0,-1 0 0,1 0 0,0 0 0,-1 0 0,1 0 0,-1-1 0,1 1 0,-5-1 0,6 0 0,0 0 0,1 0 0,-1 0 0,0 0 0,0-1 0,1 1 0,-1 0 0,0-1 0,1 1 0,-1 0 0,1-1 0,-1 1 0,0 0 0,1-1 0,-1 1 0,1-1 0,-1 1 0,1-1 0,-1 0 0,1 1 0,-1-2 0,0 0 0,1 1 0,-1-1 0,1 0 0,0 1 0,-1-1 0,1 0 0,0 1 0,0-1 0,0 0 0,0 0 0,1 1 0,-1-1 0,1-2 0,0-1 0,0 0 0,1 0 0,-1 0 0,1 0 0,0 0 0,1 0 0,-1 0 0,1 1 0,0-1 0,0 1 0,1 0 0,-1 0 0,1 0 0,0 0 0,0 1 0,0 0 0,0-1 0,1 1 0,8-4 0,-2 3 0,0 0 0,0 1 0,0 0 0,0 1 0,0 0 0,1 0 0,-1 2 0,16 0 0,35 2 0,-26 0 0,39-4 0,-63 1 0,0 0 0,0-1 0,0-1 0,-1 0 0,1-1 0,-1 0 0,14-7 0,26-19 0,85-66 0,-75 51 0,-51 38 0,1 1 0,-1 0 0,2 1 0,-1 0 0,0 1 0,1 0 0,0 1 0,0 0 0,0 1 0,0 0 0,1 1 0,-1 0 0,0 1 0,1 0 0,-1 1 0,16 4 0,-25-5 0,0 1 0,0 0 0,0 0 0,0 0 0,0 0 0,-1 1 0,1-1 0,0 1 0,-1-1 0,1 1 0,-1 0 0,1 0 0,-1 0 0,0 1 0,0-1 0,0 0 0,0 1 0,-1 0 0,1-1 0,0 1 0,-1 0 0,0 0 0,0-1 0,0 1 0,0 0 0,0 0 0,0 0 0,-1 1 0,0-1 0,1 0 0,-1 0 0,-1 4 0,1 6 0,-2 1 0,1 0 0,-2-1 0,0 0 0,-8 24 0,-84 177 0,14-34 0,-174 414 0,164-420 0,56-111 0,14-12 0,20-49 0,1-1 0,-1 1 0,1-1 0,0 1 0,0-1 0,-1 1 0,1 0 0,0-1 0,1 1 0,-1-1 0,0 1 0,0-1 0,2 3 0,-2-3 0,1-1 0,-1 1 0,1-1 0,-1 1 0,1-1 0,-1 1 0,1-1 0,0 1 0,-1-1 0,1 0 0,0 1 0,-1-1 0,1 0 0,0 0 0,-1 0 0,1 1 0,0-1 0,0 0 0,-1 0 0,1 0 0,0 0 0,0 0 0,-1 0 0,1-1 0,0 1 0,0 0 0,-1 0 0,1 0 0,0-1 0,-1 1 0,2-1 0,7-3 0,-1 0 0,1-1 0,-1-1 0,0 1 0,0-1 0,9-9 0,7-4 0,12-13 0,0-2 0,-3-1 0,0-1 0,33-50 0,-28 37 0,430-493 0,-419 488 0,-26 27 0,1 1 0,2 1 0,29-23 0,-51 46 0,-1-1 0,0 0 0,0 0 0,0 0 0,-1 0 0,1 0 0,-1 0 0,0-1 0,0 1 0,0-1 0,0 0 0,0 1 0,-1-1 0,1 0 0,-1 0 0,0 0 0,-1 0 0,1 0 0,-1 0 0,1 0 0,-1-1 0,-1 1 0,1 0 0,0 0 0,-1 0 0,-1-4 0,-3-12 0,-2 1 0,0-1 0,-1 1 0,-12-20 0,8 14 0,-102-209-82,-164-350-815,184 372 538,-295-605-247,364 772 606,-1 1 0,-62-77 0,52 84 0,34 35 0,-1 0 0,1 0 0,0 1 0,0-1 0,-1 1 0,1 0 0,-1 0 0,1 0 0,-1 0 0,0 0 0,1 0 0,-1 1 0,0-1 0,-3 1 0,5 0 7,0 0-1,-1 0 1,1 1-1,0-1 1,0 1-1,-1-1 1,1 1-1,0 0 1,0-1-1,0 1 1,0 0-1,0 0 1,0 0-1,0-1 1,0 1-1,0 0 0,0 1 1,0-1-1,0 0 1,1 0-1,-1 0 1,1 0-1,-1 1 1,1-1-1,-1 0 1,1 0-1,-1 1 1,1-1-1,0 0 1,0 2-1,-4 47 591,4-43-415,6 298 600,0-68-600,-5 682-1547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18:51:54.929"/>
    </inkml:context>
    <inkml:brush xml:id="br0">
      <inkml:brushProperty name="width" value="0.35" units="cm"/>
      <inkml:brushProperty name="height" value="0.35" units="cm"/>
      <inkml:brushProperty name="color" value="#FFFFFF"/>
    </inkml:brush>
  </inkml:definitions>
  <inkml:trace contextRef="#ctx0" brushRef="#br0">23 20 24575,'-14'0'0,"5"0"0,13 0 0,10 0 0,8 0 0,0-4 0,-4-12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7:03.076"/>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7109.48584"/>
      <inkml:brushProperty name="anchorY" value="1016.00079"/>
      <inkml:brushProperty name="scaleFactor" value="0.5"/>
    </inkml:brush>
  </inkml:definitions>
  <inkml:trace contextRef="#ctx0" brushRef="#br0">2506 1,'0'0,"-5"0,-7 0,-4 0,-5 0,-3 0,-8 0,-1 0,0 0,0 0,2 0,1 0,1 0,-9 0,-1 0,1 0,2 0,3 0,2 0,-3 0,0 0,1 0,2 0,1 0,2 0,0 0,-5 0,1 0,0 0,-5 0,1 0,-4 0,2 0,2 0,-3 0,2 0,-9 0,3 0,1 0,4 0,4 0,3 0,-4 0,2 0,1 0,1 0,1 0,2 0,0 0,-4 0,-1 0,-4 0,0 0,1 0,-3 0,2 0,2 0,3 0,1 0,2 0,1 0,-4 0,-1 0,1 0,1 0,1 0,1 0,1 0,1 0,-5 0,-6 0,0 0,1 0,2 0,-2 0,1 0,2 0,7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7:09.990"/>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0630.17383"/>
      <inkml:brushProperty name="anchorY" value="2032.00122"/>
      <inkml:brushProperty name="scaleFactor" value="0.5"/>
    </inkml:brush>
  </inkml:definitions>
  <inkml:trace contextRef="#ctx0" brushRef="#br0">3656 1,'0'0,"-9"0,-9 0,-4 0,-4 0,-1 0,-2 0,1 0,-6 0,0 0,0 0,2 0,2 0,1 0,0 0,2 0,-5 0,-1 0,1 0,1 0,0 0,3 0,0 0,-5 0,0 0,1 0,0 0,2 0,1 0,1 0,-4 0,-1 0,1 0,0 0,2 0,1 0,1 0,-5 0,1 0,-1 0,2 0,1 0,1 0,1 0,1 0,-6 0,1 0,-1 0,2 0,1 0,1 0,1 0,-10 0,0 0,-1 0,-7 0,1 0,3 0,-1 0,3 0,-3 0,4 0,3 0,2 0,4 0,1 0,1 0,-4 0,-5 0,-1 0,2 0,1 0,-2 0,1 0,2 0,2 0,2 0,1 0,1 0,-4 0,-6 0,0 0,1 0,3 0,1 0,-2 0,1 0,1 0,1 0,2 0,2 0,0 0,-4 0,-1 0,1 0,1 0,1 0,1 0,1 0,-5 0,0 0,1 0,0 0,2 0,1 0,1 0,-4 0,-1 0,0 0,2 0,1 0,1 0,1 0,1 0,-6 0,6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7:49.209"/>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6318.27051"/>
      <inkml:brushProperty name="anchorY" value="-2304.01636"/>
      <inkml:brushProperty name="scaleFactor" value="0.5"/>
    </inkml:brush>
  </inkml:definitions>
  <inkml:trace contextRef="#ctx0" brushRef="#br0">1 6030,'0'0,"0"-9,0-9,0-4,0-4,0-2,0 0,0-1,0-5,0-5,0 0,0-9,0 1,0 4,0 4,0 4,0 3,0 3,0-4,0 1,0 0,0 1,0-4,0-4,0 0,0 2,0-4,0 3,0-3,0 3,0 2,0 2,0 3,0 2,0 1,0-4,0-1,0 1,0 1,0-4,0 1,0-5,0 1,0 3,0-4,0-4,0 3,0 2,0 3,0 3,0 2,0 1,0-8,0-1,0 0,0-3,0-3,0 2,0 3,0 3,0 4,0 2,0 2,0-10,0 0,0-4,0-5,0 3,0-2,0 3,0 4,0-1,0-3,0 3,0 2,0 4,0-3,0 2,0 1,0 3,0 1,0-4,0-5,0 1,0 1,0 3,0 2,0 2,0 1,0-3,0-1,0 1,0 1,0 1,0 1,0 1,0-10,0 0,0 0,0 2,0 3,0-4,0 3,0 0,0 2,0 2,0 2,0 0,0-10,0 0,0 0,0-3,0-3,0 2,0 3,0 3,0-2,0-3,0 2,0 2,0 2,0 4,0 1,0 2,0-5,0 1,0 0,0 1,0 1,0-4,0-5,0 0,0 2,0 2,0 3,0 2,0 2,0-5,0 1,0 0,0-5,0 2,0-5,0-3,0 1,0 2,0-6,0 2,0 3,0 3,0 5,0 2,0-3,0 1,0 1,0 1,0 1,0 2,0 0,0-4,0-1,0 1,0 1,0 1,0 0,0-8,0-1,0 1,0 2,0 3,0 1,0-2,0 6,0 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8:02.574"/>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5302.27051"/>
      <inkml:brushProperty name="anchorY" value="2709.50073"/>
      <inkml:brushProperty name="scaleFactor" value="0.5"/>
    </inkml:brush>
  </inkml:definitions>
  <inkml:trace contextRef="#ctx0" brushRef="#br0">1 5720,'0'0,"0"-5,0-6,0-6,0-14,0-5,0-1,0-5,0-4,0-3,0 3,0 4,0-6,0 3,0-2,0 4,0 4,0-7,0 3,0 3,0-8,0 4,0-3,0 4,0 3,0 0,0 2,0 3,0 3,0-3,0-5,0 2,0 1,0 3,0 2,0-4,0-3,0 1,0 1,0 2,0 3,0-8,0 0,0 2,0 2,0 3,0 2,0-9,0 1,0-4,0 2,0-3,0 3,0 3,0 4,0 3,0-4,0-4,0-4,0 1,0-8,0 2,0-1,0 3,0 6,0-2,0 4,0-2,0 2,0 3,0-3,0 2,0 1,0 3,0 2,0 1,0 1,0-4,0 0,0-1,0 2,0 1,0 2,0-1,0-9,0 0,0 0,0-8,0 1,0 3,0 4,0 3,0 4,0 2,0-4,0 1,0 0,0 1,0 1,0 2,0-11,0 0,0 1,0 2,0 3,0 2,0 2,0-4,0 0,0 1,0 1,0 1,0 1,0 1,0-4,0-1,0 1,0-5,0 1,0-3,0 0,0 3,0 2,0 3,0 2,0 1,0-5,0 1,0 0,0-4,0 0,0-4,0 2,0 2,0 2,0-2,0 1,0-4,0 1,0 3,0 2,0 2,0 1,0 2,0-4,0-1,0 1,0 1,0 1,0 2,0 0,0-5,0 0,0 1,0 1,0 0,0 2,0 1,0-4,0-1,0 1,0 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21:18:30.276"/>
    </inkml:context>
    <inkml:brush xml:id="br0">
      <inkml:brushProperty name="width" value="0.35" units="cm"/>
      <inkml:brushProperty name="height" value="0.35" units="cm"/>
      <inkml:brushProperty name="color" value="#AE198D"/>
      <inkml:brushProperty name="inkEffects" value="galaxy"/>
      <inkml:brushProperty name="anchorX" value="19987.96875"/>
      <inkml:brushProperty name="anchorY" value="7413.13818"/>
      <inkml:brushProperty name="scaleFactor" value="0.5"/>
    </inkml:brush>
  </inkml:definitions>
  <inkml:trace contextRef="#ctx0" brushRef="#br0">23 210 24575,'0'-4'0,"0"-8"0,0-10 0,0-4 0,0-4 0,0-1 0,0 0 0,-11 1 0,-1 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21:18:33.768"/>
    </inkml:context>
    <inkml:brush xml:id="br0">
      <inkml:brushProperty name="width" value="0.35" units="cm"/>
      <inkml:brushProperty name="height" value="0.35" units="cm"/>
      <inkml:brushProperty name="color" value="#AE198D"/>
      <inkml:brushProperty name="inkEffects" value="galaxy"/>
      <inkml:brushProperty name="anchorX" value="21026.22852"/>
      <inkml:brushProperty name="anchorY" value="8639.41992"/>
      <inkml:brushProperty name="scaleFactor" value="0.5"/>
    </inkml:brush>
  </inkml:definitions>
  <inkml:trace contextRef="#ctx0" brushRef="#br0">1 11 24575,'4'0'0,"8"0"0,10-5 0,-1-1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8:22.304"/>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4286.27051"/>
      <inkml:brushProperty name="anchorY" value="7413.13672"/>
      <inkml:brushProperty name="scaleFactor" value="0.5"/>
    </inkml:brush>
  </inkml:definitions>
  <inkml:trace contextRef="#ctx0" brushRef="#br0">5968 1,'0'0,"-5"0,-7 0,-10 0,-5 0,-2 0,-2 0,0 0,0 0,2 0,1 0,-5 0,0 0,0 0,2 0,-5 0,-4 0,1 0,-4 0,3 0,2 0,-2 0,3 0,2 0,2 0,3 0,-9 0,0 0,1 0,2 0,3 0,2 0,2 0,2 0,-6 0,-4 0,-1 0,1 0,-8 0,2 0,2 0,-2 0,-2 0,-3 0,3 0,5 0,-8 0,4 0,3 0,-2 0,-1 0,2 0,-2 0,3 0,4 0,-3 0,4 0,1 0,-2 0,1 0,-3 0,-5 0,3 0,2 0,4 0,2 0,-7 0,0 0,2 0,2 0,3 0,-3 0,2 0,1 0,-4 0,1 0,-3 0,1 0,2 0,3 0,2 0,1 0,2 0,-4 0,0 0,-1 0,2 0,-4 0,1 0,-5 0,1 0,-3 0,2 0,2 0,-8 0,3 0,-4 0,-2 0,3 0,-12 0,4 0,3 0,1 0,6 0,-1 0,4 0,-2 0,4 0,2 0,3 0,-3 0,1 0,-3 0,-10 0,2 0,2 0,4 0,-7 0,4 0,2 0,4 0,4 0,2 0,-8 0,1 0,0 0,3 0,2 0,2 0,-3 0,1 0,0 0,2 0,1 0,2 0,-11 0,1 0,-6 0,3 0,2 0,-7 0,2 0,3 0,4 0,-8 0,3 0,2 0,4 0,-8 0,2 0,3 0,2 0,4 0,2 0,3 0,0 0,-4 0,0 0,0 0,1 0,1 0,7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8:24.412"/>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21269.99219"/>
      <inkml:brushProperty name="anchorY" value="8429.13867"/>
      <inkml:brushProperty name="scaleFactor" value="0.5"/>
    </inkml:brush>
  </inkml:definitions>
  <inkml:trace contextRef="#ctx0" brushRef="#br0">0 1,'0'0,"5"0,6 0,6 0,9 0,4 0,2 0,0 0,-1 0,-1 0,-1 0,-6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6:55.410"/>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898 199,'-56'-1,"-93"-14,66 6,-1 4,-90 6,53 1,104-1,0 1,-25 6,31-6,-1 1,1-1,-1-1,1 0,-1-1,-21-1,30 0,0 0,1 1,-1-1,0 0,1-1,-1 1,1 0,0-1,-1 1,1-1,0 0,0 0,0 0,0 0,0 0,1 0,-1 0,0-1,1 1,0 0,-1-1,1 0,0 1,1-1,-1 1,0-1,1 0,-1 0,1 1,0-1,0 0,0 0,0 0,1 1,0-6,0 3,0 0,0-1,0 1,1 0,0 0,0 0,0 0,1 0,0 0,0 1,0-1,0 1,1 0,-1 0,1 0,0 0,8-5,-5 6,1-1,1 1,-1 0,0 1,1 0,-1 0,1 1,0 0,-1 0,16 2,7 2,52 12,-1 0,14-9,105-7,-67-1,-117 2,0-1,0 1,1 1,-1 0,1 2,21 5,-34-6,-1-1,0 1,1 0,-1 0,0 1,-1-1,1 1,0 0,-1 0,1 0,-1 0,0 0,0 1,0 0,-1-1,1 1,-1 0,0 0,0 1,0-1,-1 0,1 1,-1-1,0 1,0 6,2 4,-2 1,0 0,-2 26,1-39,0 1,0-1,-1 1,1-1,-1 0,0 0,0 1,0-1,-1 0,1 0,-1 0,0 0,0 0,0 0,0-1,0 1,0-1,-1 1,1-1,-1 0,0 0,0 0,-4 2,-9 1,0-2,0 0,0-1,0-1,0 0,-1-1,-27-4,0 1,-437-1,301 5,151-1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21:18:38.013"/>
    </inkml:context>
    <inkml:brush xml:id="br0">
      <inkml:brushProperty name="width" value="0.35" units="cm"/>
      <inkml:brushProperty name="height" value="0.35" units="cm"/>
      <inkml:brushProperty name="color" value="#AE198D"/>
      <inkml:brushProperty name="inkEffects" value="galaxy"/>
      <inkml:brushProperty name="anchorX" value="19950.74023"/>
      <inkml:brushProperty name="anchorY" value="7634.28906"/>
      <inkml:brushProperty name="scaleFactor" value="0.5"/>
    </inkml:brush>
  </inkml:definitions>
  <inkml:trace contextRef="#ctx0" brushRef="#br0">1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8:57.288"/>
    </inkml:context>
    <inkml:brush xml:id="br0">
      <inkml:brushProperty name="width" value="0.35" units="cm"/>
      <inkml:brushProperty name="height" value="0.35" units="cm"/>
      <inkml:brushProperty name="color" value="#CC912C"/>
      <inkml:brushProperty name="ignorePressure" value="1"/>
      <inkml:brushProperty name="inkEffects" value="gold"/>
      <inkml:brushProperty name="anchorX" value="18934.74023"/>
      <inkml:brushProperty name="anchorY" value="6618.28906"/>
      <inkml:brushProperty name="scaleFactor" value="0.5"/>
    </inkml:brush>
  </inkml:definitions>
  <inkml:trace contextRef="#ctx0" brushRef="#br0">2856 1,'0'0,"-5"0,-7 0,-5 0,-4 0,-14 0,-3 0,0 0,1 0,2 0,-3 0,3 0,1 0,2 0,2 0,1 0,2 0,-1 0,-4 0,0 0,0 0,1 0,1 0,1 0,0 0,-3 0,-1 0,1 0,0 0,2 0,1 0,1 0,-4 0,-1 0,1 0,-5 0,1 0,-4 0,2 0,2 0,2 0,3 0,1 0,2 0,1 0,-5 0,-5 0,-1 0,1 0,3 0,-9 0,-4 0,-3 0,2 0,4 0,5 0,5 0,3 0,-8 0,1 0,1 0,1 0,4 0,-9 0,1 0,1 0,3 0,3 0,2 0,2 0,-4 0,1 0,-1 0,2 0,1 0,2 0,0 0,-5 0,0 0,1 0,1 0,1 0,1 0,1 0,-5 0,0 0,1 0,6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9:17.500"/>
    </inkml:context>
    <inkml:brush xml:id="br0">
      <inkml:brushProperty name="width" value="0.35" units="cm"/>
      <inkml:brushProperty name="height" value="0.35" units="cm"/>
      <inkml:brushProperty name="color" value="#CC912C"/>
      <inkml:brushProperty name="ignorePressure" value="1"/>
      <inkml:brushProperty name="inkEffects" value="gold"/>
      <inkml:brushProperty name="anchorX" value="22806.31445"/>
      <inkml:brushProperty name="anchorY" value="7634.28906"/>
      <inkml:brushProperty name="scaleFactor" value="0.5"/>
    </inkml:brush>
  </inkml:definitions>
  <inkml:trace contextRef="#ctx0" brushRef="#br0">0 203,'0'0,"0"4,0 8,0 5,0 9,0 10,0 1,0 1,0-2,0 8,0-1,0 13,0-2,0-4,0 6,0-7,0 2,0-6,0-5,0-5,0 2,0 3,0-2,0-1,0-4,0 4,0-2,0-1,0-2,0-2,0-2,0 0,0 5,0-1,0 0,0-1,0-1,0-1,0-1,0 5,0 0,0-1,0 0,0-2,0 4,0 5,0-1,0 0,0-4,0-2,0-2,0-1,0 9,0 0,0 0,0-3,0-1,0 2,0-2,0 0,0-2,0 3,0 4,0 0,0-1,0 2,0-3,0 4,0-2,0-3,0-3,0-2,0-2,0-1,0-1,0-11,0-11,0-12,0-19,0-7,0-4,0-6,0 2,0-4,0 4,0 3,0 3,0-2,0-4,0 3,0-5,0 3,0 3,0-2,0 2,0 2,0 2,0 3,0 1,0 2,0-6,0 1,0 0,0-4,0 0,0-9,0 1,0 2,0 4,0-7,0 2,0 3,0 3,0 4,0 2,0 3,0-5,0 1,0 0,0 1,0-4,0-5,0-4,0 1,0-8,0 3,0-2,0 5,0-1,0 4,0 4,0 4,0 3,0 3,0 0,0 2,0-6,0 0,0 0,0-4,0-11,0 2,0 1,0 4,0 4,0-1,0 2,0 1,0 3,0 1,0 2,0 1,0-6,0 1,0 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9:30.942"/>
    </inkml:context>
    <inkml:brush xml:id="br0">
      <inkml:brushProperty name="width" value="0.35" units="cm"/>
      <inkml:brushProperty name="height" value="0.35" units="cm"/>
      <inkml:brushProperty name="color" value="#CC912C"/>
      <inkml:brushProperty name="ignorePressure" value="1"/>
      <inkml:brushProperty name="inkEffects" value="gold"/>
      <inkml:brushProperty name="anchorX" value="23822.31445"/>
      <inkml:brushProperty name="anchorY" value="8852.54199"/>
      <inkml:brushProperty name="scaleFactor" value="0.5"/>
    </inkml:brush>
  </inkml:definitions>
  <inkml:trace contextRef="#ctx0" brushRef="#br0">0 2587,'0'0,"0"-5,0-6,0-6,0-9,0-4,0-2,0-6,0 2,0 0,0-3,0 2,0-4,0 3,0 1,0-2,0 3,0 1,0 3,0 1,0-8,0 0,0 1,0 2,0 3,0-8,0 0,0 2,0 3,0 3,0 3,0-5,0 2,0 1,0 1,0 1,0 1,0 2,0-1,0-4,0 0,0 0,0 0,0 2,0 1,0 1,0-5,0 0,0-5,0 2,0 0,0-3,0 2,0 2,0 2,0 3,0 1,0 1,0-4,0-1,0 1,0 1,0 1,0 1,0 1,0 1,0-6,0-15,0-1,0 1,0 4,0 5,0 5,0 3,0 2,0-3,0 0,0 0,0 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9:53.974"/>
    </inkml:context>
    <inkml:brush xml:id="br0">
      <inkml:brushProperty name="width" value="0.35" units="cm"/>
      <inkml:brushProperty name="height" value="0.35" units="cm"/>
      <inkml:brushProperty name="color" value="#CC912C"/>
      <inkml:brushProperty name="ignorePressure" value="1"/>
      <inkml:brushProperty name="inkEffects" value="gold"/>
      <inkml:brushProperty name="anchorX" value="23822.31445"/>
      <inkml:brushProperty name="anchorY" value="11438.34766"/>
      <inkml:brushProperty name="scaleFactor" value="0.5"/>
    </inkml:brush>
  </inkml:definitions>
  <inkml:trace contextRef="#ctx0" brushRef="#br0">2458 1,'0'0,"-5"0,-7 0,-5 0,-4 0,-3 0,-2 0,-2 0,-5 0,-1 0,0 0,2 0,1 0,2 0,1 0,-5 0,-5 0,0 0,1 0,2 0,-2 0,1 0,2 0,2 0,2 0,-10 0,1 0,1 0,2 0,-2 0,-4 0,2 0,2 0,3 0,3 0,3 0,0 0,2 0,-5 0,0 0,-5 0,0 0,1 0,-2 0,1 0,2 0,2 0,2 0,2 0,1 0,-4 0,0 0,-1 0,2 0,1 0,2 0,0 0,-5 0,0 0,1 0,1 0,0 0,2 0,1 0,1 0,-5 0,-1 0,1 0,0 0,2 0,1 0,-9 0,-1 0,1 0,2 0,3 0,2 0,7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8T21:19:56.088"/>
    </inkml:context>
    <inkml:brush xml:id="br0">
      <inkml:brushProperty name="width" value="0.35" units="cm"/>
      <inkml:brushProperty name="height" value="0.35" units="cm"/>
      <inkml:brushProperty name="color" value="#CC912C"/>
      <inkml:brushProperty name="ignorePressure" value="1"/>
      <inkml:brushProperty name="inkEffects" value="gold"/>
      <inkml:brushProperty name="anchorX" value="27295.23828"/>
      <inkml:brushProperty name="anchorY" value="12454.34766"/>
      <inkml:brushProperty name="scaleFactor" value="0.5"/>
    </inkml:brush>
  </inkml:definitions>
  <inkml:trace contextRef="#ctx0" brushRef="#br0">85 1,'0'0,"-9"0,-9 0,1 0,2 0,4 0,4 0,2 0,3 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02.418"/>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58 4171,'4'-2,"0"-1,-1 1,1-1,-1 0,0 0,0-1,0 1,0-1,-1 1,1-1,-1 0,0 0,0 0,-1 0,1 0,-1 0,0-1,2-6,0-10,-1 0,0-34,-2 42,1-22,-5-208,-1 197,-16-58,12 62,-9-83,16-287,4 202,-2-497,-2 660,-9-54,-3-34,14 37,1 45,-2 0,-9-62,-3 2,5-1,9-142,2 91,-3-619,0 756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27T22:37:10.570"/>
    </inkml:context>
    <inkml:brush xml:id="br0">
      <inkml:brushProperty name="width" value="0.5" units="cm"/>
      <inkml:brushProperty name="height" value="1" units="cm"/>
      <inkml:brushProperty name="color" value="#FF8517"/>
      <inkml:brushProperty name="tip" value="rectangle"/>
      <inkml:brushProperty name="rasterOp" value="maskPen"/>
      <inkml:brushProperty name="ignorePressure" value="1"/>
    </inkml:brush>
  </inkml:definitions>
  <inkml:trace contextRef="#ctx0" brushRef="#br0">494 4239,'1'0,"0"0,-1 0,1 0,0-1,0 1,-1 0,1-1,0 1,0 0,-1-1,1 1,-1-1,1 0,0 1,-1-1,1 1,-1-1,1 0,-1 1,0-1,1 0,-1 1,0-1,1 0,-1 0,0 0,1 0,3-26,-3 21,7-90,-8-150,-2 114,2-3130,2 3231,10-59,-2 26,-7 232,-3 762,-14-772,0-10,14 363,1-241,-15-59,2-39,11 73,-1-228,1-1,-2 1,0-1,-1 0,-7 17,-8 36,-24 226,-17 82,44-311,7-35,3-1,-7 59,13-78,0 0,-1 0,-1-1,0 1,-5 18,5-25,0-1,0 0,0 1,0-1,0 0,-1 0,1 0,-1 0,0-1,1 1,-1-1,-1 0,1 1,0-1,0-1,-1 1,1 0,-1-1,-6 2,-2 0,0 0,0-1,0 0,0-1,0-1,-19-1,27 1,0 0,0-1,-1 1,1-1,0 0,0 0,1-1,-1 1,0-1,0 0,1 0,-1 0,1 0,-1-1,1 1,0-1,0 0,0 0,1 0,-1 0,1-1,-4-4,2-3,1 1,0-1,0 0,1 0,1 0,-1-20,6-73,-1 41,3-12,16-86,-10 92,4-117,-17-495,0 664,-2 1,0-1,0 1,-2 0,0 0,-14-29,9 23,2-1,-8-31,9 4,2 1,3-1,6-77,-1 17,-3-872,1 946,2 1,2 0,11-44,8 7,-17 54,-1 0,0-1,-2 0,4-24,14-171,-16 122,-5-109,-3 87,1 99,-1 0,-1 0,0 0,-1 1,-10-26,-7-32,16 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5EF41-EC81-41C2-B234-D331A740AF40}"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D9F51-E175-46DB-B3D2-EC773A0810F6}" type="slidenum">
              <a:rPr lang="en-US" smtClean="0"/>
              <a:t>‹#›</a:t>
            </a:fld>
            <a:endParaRPr lang="en-US"/>
          </a:p>
        </p:txBody>
      </p:sp>
    </p:spTree>
    <p:extLst>
      <p:ext uri="{BB962C8B-B14F-4D97-AF65-F5344CB8AC3E}">
        <p14:creationId xmlns:p14="http://schemas.microsoft.com/office/powerpoint/2010/main" val="30157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a:t>
            </a:fld>
            <a:endParaRPr lang="en-US"/>
          </a:p>
        </p:txBody>
      </p:sp>
    </p:spTree>
    <p:extLst>
      <p:ext uri="{BB962C8B-B14F-4D97-AF65-F5344CB8AC3E}">
        <p14:creationId xmlns:p14="http://schemas.microsoft.com/office/powerpoint/2010/main" val="2747895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indeed, we can actually take products like this for arbitrary classical codes.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we have a classical code C1, another classical code C2, and we can take their product, in particular the hypergraph product. And we'll get some quantum code Q.</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what's interesting is that if these classical codes are asymptotically good, so their dimension and distance grow linearly with the number of bits and say they're LDPC classical codes so they have constant locality.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in terms of dimension, in terms of logical qubits, we're doing much better than the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toric</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 In terms of distance, we're still matching the Toric code.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we're going to need to find a way of constructing</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this hypergraph product code from two classical codes.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I'll first just give some background on classical codes. And we can describe this classical linear code via something called a Tanner graph.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the distance of a classical code is, again, the minimum weight of any nonzero code word.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dimension or the number of logical bits classically is always at least n minus r, the number of code bits minus the number of parity checks.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10</a:t>
            </a:fld>
            <a:endParaRPr lang="en-US"/>
          </a:p>
        </p:txBody>
      </p:sp>
    </p:spTree>
    <p:extLst>
      <p:ext uri="{BB962C8B-B14F-4D97-AF65-F5344CB8AC3E}">
        <p14:creationId xmlns:p14="http://schemas.microsoft.com/office/powerpoint/2010/main" val="336872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kern="0" dirty="0">
                <a:effectLst/>
                <a:latin typeface="Roboto" panose="02000000000000000000" pitchFamily="2" charset="0"/>
                <a:ea typeface="Times New Roman" panose="02020603050405020304" pitchFamily="18" charset="0"/>
                <a:cs typeface="Times New Roman" panose="02020603050405020304" pitchFamily="18" charset="0"/>
              </a:rPr>
              <a:t>I'll now just go back to this hypergraph product construction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where we now have two classical codes and we want to construct a quantum code. And you might see the terminology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like product of chain complexes</a:t>
            </a: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Let's consider two classical codes, C1 and C2, each represented by a Tanner graph. These graphs illustrate the relationships between bits and checks within each code. Now, for our hypergraph product code, we'll construct qubits arranged in two grids. This setup gives us a total of n² + r² qubits for our quantum code.</a:t>
            </a: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0"/>
              </a:spcAf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We have an n by r grid of X-stabilizers and an r by n grid of Z- stabilizers.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in total, we have 2nr stabilizers.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Now, I just need to specify what connections exist in this quantum Tanner graph. Specifically, I'll define which edges connect to each vertex or what stabilizer each vertex represents.</a:t>
            </a: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First, from this vertex, we can move left to the corresponding vertex in C1's Tanner graph and then move up to the corresponding vertex in C2's Tanner graph.</a:t>
            </a: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Starting from a vertex in each of the classical Tanner graphs (C1 and C2), we can examine the neighboring vertices connected to them. This results in two sets of vertices: one set from the neighborhood of the vertex in C1 and another set from the neighborhood of the vertex in C2.</a:t>
            </a: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r>
              <a:rPr lang="en-US" sz="1800" dirty="0">
                <a:effectLst/>
                <a:latin typeface="Aptos Display" panose="020B0004020202020204" pitchFamily="34" charset="0"/>
                <a:ea typeface="Times New Roman" panose="02020603050405020304" pitchFamily="18" charset="0"/>
              </a:rPr>
              <a:t>We take the neighborhood from down here and move it into the column where we began. Similarly, we take the vertices from our classical graph in C2 and slide them into the row where we started</a:t>
            </a:r>
            <a:r>
              <a:rPr lang="en-US" sz="1800" dirty="0">
                <a:effectLst/>
                <a:latin typeface="Roboto" panose="02000000000000000000" pitchFamily="2" charset="0"/>
                <a:ea typeface="Times New Roman" panose="02020603050405020304" pitchFamily="18" charset="0"/>
              </a:rPr>
              <a:t>. And you can see now we have a subset of the qubits.</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We define this stabilizer as the product of Pauli-X operations on all the qubits we've reached. This means multiplying the Pauli-X operations of qubits from both the row and the column where we began.</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you can see this ends up being like a weight five X-stabilizer.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we can do the same thing for Z-stabilizers. So, say we choose this vertex down here.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we want to know what the Z-stabilizer represents.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travel left and up to get to vertices in the classical Tanner graphs, pass to their neighborhoods to get a set of vertices in each classical Tanner graph, and again, drag this set down into the row and into the column that we started in. And we end up with a tensor product of Pauli-Z's on five qubits in our hypergraph product. So, this is a Z-stabilizer.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X and Z-stabilizers we're examining intersect at exactly two qubits, showing they commute. This is always true because if these stabilizers intersect at one point, we can complete a rectangle with the two vertices where we started, guaranteeing another intersection elsewhere.</a:t>
            </a: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 this construction, stabilizers always intersect at zero or two qubits so they all commute.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now I want to describe how we can obtain logical operators in the hypergraph product from classical codewords.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 turns out that if we have a classical codeword, say in C2-- say it's 110011, then we'll get a logical operator in the hypergraph product code by dragging this codeword down into one of the rows of this grid and placing Pauli-Z's where we had ones.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the tensor product of these four Pauli-Z's is a logical operator.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this will happen where we could actually get a similar thing but a different logical operator by just putting the same classical codeword in a different row of this grid.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basically, by putting the classical codeword in different rows of this grid of qubits, we can get different logical operators.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fa-IR"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the classical parameters of these classical codes should say something about the quantum parameters of this quantum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indeed, we see that at least maybe the distance is easier to see since classical codewords seem to lift directly to quantum codewords.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Under some assumptions on the classical Tanner graphs, it will always hold that the distance of the quantum code or the minimum weight of a quantum logical operator is the minimum of the distances of the two classical codes.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that the dimension of the quantum hypergraph product code is the product of the dimensions of the two classical codes.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11</a:t>
            </a:fld>
            <a:endParaRPr lang="en-US"/>
          </a:p>
        </p:txBody>
      </p:sp>
    </p:spTree>
    <p:extLst>
      <p:ext uri="{BB962C8B-B14F-4D97-AF65-F5344CB8AC3E}">
        <p14:creationId xmlns:p14="http://schemas.microsoft.com/office/powerpoint/2010/main" val="3690467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The product of two classical good LDPC codes is a quantum LDPC code with dimension growing linearly in the number of qubits but distance growing as the square root of the number of qubits.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And it's natural to ask how we can further improve the distance of this code because this square root n is still the same as the </a:t>
            </a:r>
            <a:r>
              <a:rPr lang="en-US" sz="1200" kern="0" dirty="0" err="1">
                <a:effectLst/>
                <a:latin typeface="Roboto" panose="02000000000000000000" pitchFamily="2" charset="0"/>
                <a:ea typeface="Times New Roman" panose="02020603050405020304" pitchFamily="18" charset="0"/>
                <a:cs typeface="Times New Roman" panose="02020603050405020304" pitchFamily="18" charset="0"/>
              </a:rPr>
              <a:t>toric</a:t>
            </a: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code of the constants.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12</a:t>
            </a:fld>
            <a:endParaRPr lang="en-US"/>
          </a:p>
        </p:txBody>
      </p:sp>
    </p:spTree>
    <p:extLst>
      <p:ext uri="{BB962C8B-B14F-4D97-AF65-F5344CB8AC3E}">
        <p14:creationId xmlns:p14="http://schemas.microsoft.com/office/powerpoint/2010/main" val="1576365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now I'll briefly describe how we can go from this construction to asymptotically good QLDPC codes.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b="1"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As I said, the distance of this code is the length of the shortest cycle.</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Then it turns out that the cycle length will increase if we cut open and twist the torus.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We’ve cut it</a:t>
            </a:r>
            <a:r>
              <a:rPr lang="en-US" sz="12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200" kern="0" dirty="0">
                <a:effectLst/>
                <a:latin typeface="Roboto" panose="02000000000000000000" pitchFamily="2" charset="0"/>
                <a:ea typeface="Times New Roman" panose="02020603050405020304" pitchFamily="18" charset="0"/>
                <a:cs typeface="Times New Roman" panose="02020603050405020304" pitchFamily="18" charset="0"/>
              </a:rPr>
              <a:t> and open so it's now a pipe  and to reconnect up this and make it a closed cycle again, we have to add in an additional segment to connect the two ends and this will actually increase the length of the cycle because we have to add this additional segment, this orange segment here and so the cycle length increases. And that means that the distance of this code increases once we've twisted it.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13</a:t>
            </a:fld>
            <a:endParaRPr lang="en-US"/>
          </a:p>
        </p:txBody>
      </p:sp>
    </p:spTree>
    <p:extLst>
      <p:ext uri="{BB962C8B-B14F-4D97-AF65-F5344CB8AC3E}">
        <p14:creationId xmlns:p14="http://schemas.microsoft.com/office/powerpoint/2010/main" val="1550377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before talking about the bounds, I'm going to talk about what are stabilizer codes?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Imagine you have a bunch of qubits, and one of these qubits might be corrupted by an error here in black.</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one thing that can quite naturally do is you're going to perform some measurements on your qubits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 the hope that one of these measurements is going to identify this error</a:t>
            </a:r>
            <a:r>
              <a:rPr lang="fa-IR" sz="1800" kern="0" dirty="0">
                <a:effectLst/>
                <a:latin typeface="Roboto" panose="02000000000000000000" pitchFamily="2"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these measurements are going to define both your code and its properties.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We're interested in, mainly, three properties: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  the number of qubits that you have in your system;</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k, the number of qubits that are protected by the noise; and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d is the size of the smallest error that you cannot detect.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14</a:t>
            </a:fld>
            <a:endParaRPr lang="en-US"/>
          </a:p>
        </p:txBody>
      </p:sp>
    </p:spTree>
    <p:extLst>
      <p:ext uri="{BB962C8B-B14F-4D97-AF65-F5344CB8AC3E}">
        <p14:creationId xmlns:p14="http://schemas.microsoft.com/office/powerpoint/2010/main" val="4006009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Given that different codes are going to involve different measurements, you're going to end up with different connectivity structures with your qubits. So like, here, for example, you have the very famous 2D surface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here, you have the also famous 3D code. And these different dimensions are directly related to the fact that the logical operators are also going to change shifts.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it's like the famous string operators for the 2D surface code and the 3D code is going to have a different structure.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15</a:t>
            </a:fld>
            <a:endParaRPr lang="en-US"/>
          </a:p>
        </p:txBody>
      </p:sp>
    </p:spTree>
    <p:extLst>
      <p:ext uri="{BB962C8B-B14F-4D97-AF65-F5344CB8AC3E}">
        <p14:creationId xmlns:p14="http://schemas.microsoft.com/office/powerpoint/2010/main" val="17860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unfortunately, these codes, in low dimensions,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they don't perform very well.</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have bounds called the </a:t>
            </a:r>
            <a:r>
              <a:rPr lang="en-US" sz="1800" kern="0" dirty="0" err="1">
                <a:effectLst/>
                <a:latin typeface="Roboto" panose="02000000000000000000" pitchFamily="2" charset="0"/>
                <a:ea typeface="Times New Roman" panose="02020603050405020304" pitchFamily="18" charset="0"/>
                <a:cs typeface="Times New Roman" panose="02020603050405020304" pitchFamily="18" charset="0"/>
              </a:rPr>
              <a:t>Bravyi</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-Poulin-</a:t>
            </a:r>
            <a:r>
              <a:rPr lang="en-US" sz="1800" kern="0" dirty="0" err="1">
                <a:effectLst/>
                <a:latin typeface="Roboto" panose="02000000000000000000" pitchFamily="2" charset="0"/>
                <a:ea typeface="Times New Roman" panose="02020603050405020304" pitchFamily="18" charset="0"/>
                <a:cs typeface="Times New Roman" panose="02020603050405020304" pitchFamily="18" charset="0"/>
              </a:rPr>
              <a:t>Terhal</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bounds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that you're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seeing these equations in their full generality,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point is mostly that you have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 bound on the distance that gets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less restrictive as the dimension, d, increases.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similarly, you have a trade off between 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d that gets less restrictive as the dimension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d increases as well.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16</a:t>
            </a:fld>
            <a:endParaRPr lang="en-US"/>
          </a:p>
        </p:txBody>
      </p:sp>
    </p:spTree>
    <p:extLst>
      <p:ext uri="{BB962C8B-B14F-4D97-AF65-F5344CB8AC3E}">
        <p14:creationId xmlns:p14="http://schemas.microsoft.com/office/powerpoint/2010/main" val="104030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I'm going to need to introduce a graph associated to a code.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the kind of graph that we're going to use is called the connectivity graph.</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This is the surface code, and this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is the associated connectivity graph.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You have one node per qubit, and you</a:t>
            </a:r>
            <a:r>
              <a:rPr lang="en-US" sz="1800" kern="0" dirty="0">
                <a:effectLst/>
                <a:latin typeface="Times New Roman" panose="02020603050405020304" pitchFamily="18" charset="0"/>
                <a:ea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have an edge between two nodes, if they are involved</a:t>
            </a:r>
            <a:r>
              <a:rPr lang="en-US" sz="1800" kern="0" dirty="0">
                <a:effectLst/>
                <a:latin typeface="Times New Roman" panose="02020603050405020304" pitchFamily="18" charset="0"/>
                <a:ea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 the same</a:t>
            </a:r>
            <a:r>
              <a:rPr lang="en-US" sz="1800" kern="0" dirty="0">
                <a:effectLst/>
                <a:latin typeface="Times New Roman" panose="02020603050405020304" pitchFamily="18" charset="0"/>
                <a:ea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measurements</a:t>
            </a:r>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17</a:t>
            </a:fld>
            <a:endParaRPr lang="en-US"/>
          </a:p>
        </p:txBody>
      </p:sp>
    </p:spTree>
    <p:extLst>
      <p:ext uri="{BB962C8B-B14F-4D97-AF65-F5344CB8AC3E}">
        <p14:creationId xmlns:p14="http://schemas.microsoft.com/office/powerpoint/2010/main" val="63823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some graphs have a particularly uniform structure.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What I mean by that is if you look at a 2D lattice, you can remove, essentially, the square root of n vertices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separate it into two parts that are approximately equal.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If I zoomed in into one and another area, then I would have the same property, where I can remove square root of n vertices to separate it into two approximately equally-sized regions, and I can do that again and again and again.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this property of these graphs is called being separable, where s is the function that tells you how many vertices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you need to remove in function of the size of the graph.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fa-IR"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for example, in the case of a 2D lattice, the function s would be square root of the size of the subgraph.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18</a:t>
            </a:fld>
            <a:endParaRPr lang="en-US"/>
          </a:p>
        </p:txBody>
      </p:sp>
    </p:spTree>
    <p:extLst>
      <p:ext uri="{BB962C8B-B14F-4D97-AF65-F5344CB8AC3E}">
        <p14:creationId xmlns:p14="http://schemas.microsoft.com/office/powerpoint/2010/main" val="1170932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All right, we're going to be particularly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interested in cases where the function s is a polynomial</a:t>
            </a:r>
            <a:r>
              <a:rPr lang="fa-IR" sz="1800" kern="0" dirty="0">
                <a:effectLst/>
                <a:latin typeface="Roboto" panose="02000000000000000000" pitchFamily="2" charset="0"/>
                <a:ea typeface="Times New Roman" panose="02020603050405020304" pitchFamily="18" charset="0"/>
                <a:cs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you can bound it by a polynomial. and there has been a series of results using this metric.  The first one was in 2021, and we obtained this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bound on the distance and similarly, a tradeoff between k and 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19</a:t>
            </a:fld>
            <a:endParaRPr lang="en-US"/>
          </a:p>
        </p:txBody>
      </p:sp>
    </p:spTree>
    <p:extLst>
      <p:ext uri="{BB962C8B-B14F-4D97-AF65-F5344CB8AC3E}">
        <p14:creationId xmlns:p14="http://schemas.microsoft.com/office/powerpoint/2010/main" val="3841223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at a very high level, quantum LDPC codes or QLDPC codes are simply a way of correcting errors on quantum states, using measurements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of low-weight or measurements that involve few qubits.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we're going to be having some encoding of a quantum state</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and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somehow by processing the measurement outcomes, we'll be able to recover our original code state.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to give an overview of the history of these,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a:t>
            </a:fld>
            <a:endParaRPr lang="en-US"/>
          </a:p>
        </p:txBody>
      </p:sp>
    </p:spTree>
    <p:extLst>
      <p:ext uri="{BB962C8B-B14F-4D97-AF65-F5344CB8AC3E}">
        <p14:creationId xmlns:p14="http://schemas.microsoft.com/office/powerpoint/2010/main" val="2315333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Toolkit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I'm going to try to explain to you how</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got to these bounds.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the first notion that I'm going to use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is that of a correctable region</a:t>
            </a:r>
            <a:r>
              <a:rPr lang="fa-IR" sz="1800" kern="0" dirty="0">
                <a:effectLst/>
                <a:latin typeface="Roboto" panose="02000000000000000000" pitchFamily="2"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Imagine that you have your bunch of qubits, and you lose a set U of your qubits. This set is said to be correctable if there is a recovery operation R such that even if I'm left with everything that wasn't in U,</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 can recover the original state that I had before I lost my qubits.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Something that's quite interesting about a correctable region is that I can actually compose them.</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out of smaller correctable regions, I can make bigger ones. The first lemma that we're going to use is the correct union lemma.</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 says that if I have two regions it's like, you have U and U prime, and if they're far enough from each other, namely if they are disjoint in the graph, and each region is correctable, then the union is correctable.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20</a:t>
            </a:fld>
            <a:endParaRPr lang="en-US"/>
          </a:p>
        </p:txBody>
      </p:sp>
    </p:spTree>
    <p:extLst>
      <p:ext uri="{BB962C8B-B14F-4D97-AF65-F5344CB8AC3E}">
        <p14:creationId xmlns:p14="http://schemas.microsoft.com/office/powerpoint/2010/main" val="3664642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second lemma we're going to use is kind of a complement of that.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 says that if you have a region T that is correctable, and then you have a region U, that contains the boundary of T. So the boundary is the set of all nodes that have an edge going into 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if U contains the boundary of T, and U is also correctable, then T and U is correctable simultaneously.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21</a:t>
            </a:fld>
            <a:endParaRPr lang="en-US"/>
          </a:p>
        </p:txBody>
      </p:sp>
    </p:spTree>
    <p:extLst>
      <p:ext uri="{BB962C8B-B14F-4D97-AF65-F5344CB8AC3E}">
        <p14:creationId xmlns:p14="http://schemas.microsoft.com/office/powerpoint/2010/main" val="3819151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There is  limitation to detect each regions. But, What can we do?  Use graph expansion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have some ideas about how to use a different metric that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actually recover BPT while remaining geometry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oblivious.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idea is, in a graph, you can look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at how big the boundary is.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If you look at a region U here, you</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can look at how big this boundary is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relative to the size of the region U.</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here, it's calculated by the ratio of the boundary of U over its size, and we want to capture how well-connected the graph is, so we're going to minimize over all the sets U. And G is said to be epsilon-expander if this metric  is bigger than epsilon.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22</a:t>
            </a:fld>
            <a:endParaRPr lang="en-US"/>
          </a:p>
        </p:txBody>
      </p:sp>
    </p:spTree>
    <p:extLst>
      <p:ext uri="{BB962C8B-B14F-4D97-AF65-F5344CB8AC3E}">
        <p14:creationId xmlns:p14="http://schemas.microsoft.com/office/powerpoint/2010/main" val="238316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the way I think about it is that the expansion is kind of a converse to the separation profile.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for example, if I look at this graph here, what the separation profile tells me is that this graph is easily separable.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 can remove this vertex here, and then I have two subgraphs of equal size. The expansion tells me the opposite.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 tells me that if I look at a graph,</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then there is no way for me to separate it easily.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23</a:t>
            </a:fld>
            <a:endParaRPr lang="en-US"/>
          </a:p>
        </p:txBody>
      </p:sp>
    </p:spTree>
    <p:extLst>
      <p:ext uri="{BB962C8B-B14F-4D97-AF65-F5344CB8AC3E}">
        <p14:creationId xmlns:p14="http://schemas.microsoft.com/office/powerpoint/2010/main" val="3366938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I want to look at all the subgraphs of size at least m,</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 want to calculate how expanding that subgraph is.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Once I know that, imagine that I have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 graph here such that this quantity is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small for a certain m.</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 kind of means that this graph is made up</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of a bunch of bundles of size m, but the connection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between these bundles is kind of bad.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What I can do now is, quite naturally, separate it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into these little clusters, and then I get a nice partitioning.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you can do some graph theory stuff and eventually get that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if this quantity is  by that quantity,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then you get a</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separation of your graph such that--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into regions of size m by using at most epsilon n vertices.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at the boundaries there, you have, at most, epsilon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vertices.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24</a:t>
            </a:fld>
            <a:endParaRPr lang="en-US"/>
          </a:p>
        </p:txBody>
      </p:sp>
    </p:spTree>
    <p:extLst>
      <p:ext uri="{BB962C8B-B14F-4D97-AF65-F5344CB8AC3E}">
        <p14:creationId xmlns:p14="http://schemas.microsoft.com/office/powerpoint/2010/main" val="291751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so we have results that show that this holds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 the case of classical codes.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 can tell you that its connectivity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graph has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to contain some amount of expansion.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conversely, if you give me an expanded graph,</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then I can show you that I can embed a classical code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with these parameters in this connectivity graph.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target that we would like is to have a better encoding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rate and a better distance, but it's quite notable that we can take an arbitrary architecture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then have some kind of guarantee on the codes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that we can embed.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To my knowledge, this is the first kind of--</a:t>
            </a:r>
            <a:r>
              <a:rPr lang="en-US" sz="1800" kern="0" dirty="0">
                <a:effectLst/>
                <a:latin typeface="Times New Roman" panose="02020603050405020304" pitchFamily="18" charset="0"/>
                <a:ea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first result of this kind, and it</a:t>
            </a:r>
            <a:r>
              <a:rPr lang="en-US" sz="1800" kern="0" dirty="0">
                <a:effectLst/>
                <a:latin typeface="Times New Roman" panose="02020603050405020304" pitchFamily="18" charset="0"/>
                <a:ea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would be really interesting to know if this can be expanded to quantum codes</a:t>
            </a:r>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25</a:t>
            </a:fld>
            <a:endParaRPr lang="en-US"/>
          </a:p>
        </p:txBody>
      </p:sp>
    </p:spTree>
    <p:extLst>
      <p:ext uri="{BB962C8B-B14F-4D97-AF65-F5344CB8AC3E}">
        <p14:creationId xmlns:p14="http://schemas.microsoft.com/office/powerpoint/2010/main" val="420457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it's always useful to study the decoding problem in the simplest possible error model.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call this the code capacity error model. In the code capacity error model,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we just assume that errors occur just before we measure the stabilizers.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OK? And because we're measuring the x and the z stabilizer separately, we have two separate decoding problems.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we get our x and our z syndrome, and then we use the respective Hz and </a:t>
            </a:r>
            <a:r>
              <a:rPr lang="en-US" sz="1800" kern="0" dirty="0" err="1">
                <a:effectLst/>
                <a:latin typeface="Roboto" panose="02000000000000000000" pitchFamily="2" charset="0"/>
                <a:ea typeface="Times New Roman" panose="02020603050405020304" pitchFamily="18" charset="0"/>
                <a:cs typeface="Times New Roman" panose="02020603050405020304" pitchFamily="18" charset="0"/>
              </a:rPr>
              <a:t>Hx</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CSS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matrices to decode these as two independent, classical decoding problems.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what we get out from this is some sort of binary vector that we then map to a recovery operation which is then applied to the quantum state.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26</a:t>
            </a:fld>
            <a:endParaRPr lang="en-US"/>
          </a:p>
        </p:txBody>
      </p:sp>
    </p:spTree>
    <p:extLst>
      <p:ext uri="{BB962C8B-B14F-4D97-AF65-F5344CB8AC3E}">
        <p14:creationId xmlns:p14="http://schemas.microsoft.com/office/powerpoint/2010/main" val="2522381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given this process, how do we actually determine our decoding has been successful.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Well, in simulation what we can do is we can calculate what we call the residual error.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our CSS decoder will return two Pauli operations,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Pauli operation to correct x errors and one to correct z errors. And the residual error is just the combined effect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of these recovery operations and the actual error.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If we're doing a simulation, we know exactly what that is.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we say that decoding is successful if the action of this residual error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is to map onto the plus 1 eigenspace of the logical states</a:t>
            </a: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this is the same as saying that the residual error is equivalent to a stabilizer.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conversely, decoding fails, if the residual error is equivalent to a logical operator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such that this logical state, the information encoded there has changed, so our error correction protocol</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has failed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27</a:t>
            </a:fld>
            <a:endParaRPr lang="en-US"/>
          </a:p>
        </p:txBody>
      </p:sp>
    </p:spTree>
    <p:extLst>
      <p:ext uri="{BB962C8B-B14F-4D97-AF65-F5344CB8AC3E}">
        <p14:creationId xmlns:p14="http://schemas.microsoft.com/office/powerpoint/2010/main" val="2830224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for many years, the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toric</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 or the surface code, which I'll be describing in a bit, was close to state of the art, both in terms of some theoretical parameters as well as in terms of practical performance, at least in numerical simulations.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yet recently, in the past maybe five to 10 years, there's been much more interest in QLDPC codes that are based on classical codes and products of classical codes and expander graphs: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b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b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1- These newer codes are interesting because, in certain respects, they can give asymptotically optimal   performance.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2- And they also seem to have the potential to yield good finite-size performance even in near-term devices.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3</a:t>
            </a:fld>
            <a:endParaRPr lang="en-US"/>
          </a:p>
        </p:txBody>
      </p:sp>
    </p:spTree>
    <p:extLst>
      <p:ext uri="{BB962C8B-B14F-4D97-AF65-F5344CB8AC3E}">
        <p14:creationId xmlns:p14="http://schemas.microsoft.com/office/powerpoint/2010/main" val="50627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I'll give some brief background on QLDPC CSS(</a:t>
            </a:r>
            <a:r>
              <a:rPr lang="en-US" sz="1800" kern="100" dirty="0">
                <a:effectLst/>
                <a:latin typeface="Aptos" panose="020B0004020202020204" pitchFamily="34" charset="0"/>
                <a:ea typeface="Aptos" panose="020B0004020202020204" pitchFamily="34" charset="0"/>
                <a:cs typeface="Arial" panose="020B0604020202020204" pitchFamily="34" charset="0"/>
              </a:rPr>
              <a:t>The Calderbank-Shor-</a:t>
            </a:r>
            <a:r>
              <a:rPr lang="en-US" sz="1800" kern="100" dirty="0" err="1">
                <a:effectLst/>
                <a:latin typeface="Aptos" panose="020B0004020202020204" pitchFamily="34" charset="0"/>
                <a:ea typeface="Aptos" panose="020B0004020202020204" pitchFamily="34" charset="0"/>
                <a:cs typeface="Arial" panose="020B0604020202020204" pitchFamily="34" charset="0"/>
              </a:rPr>
              <a:t>Steane</a:t>
            </a:r>
            <a:r>
              <a:rPr lang="en-US" sz="1800"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codes, which is just the general framework that I'll use in this presentation to describe LDPC codes  and then I'll describe the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toric</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 before describing how it generalizes to these hypergraph product codes which, as I mentioned, are products of classical codes based on expander graphs. And then I'll describe how these codes in turn were generalized and improved to obtain these asymptotically good QLDPC codes. Then I'll turn to the computational problem of doing efficient decoding on these codes.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4</a:t>
            </a:fld>
            <a:endParaRPr lang="en-US"/>
          </a:p>
        </p:txBody>
      </p:sp>
    </p:spTree>
    <p:extLst>
      <p:ext uri="{BB962C8B-B14F-4D97-AF65-F5344CB8AC3E}">
        <p14:creationId xmlns:p14="http://schemas.microsoft.com/office/powerpoint/2010/main" val="2351099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Error Correction with quantum LDPC code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we start with some length k message or k</a:t>
            </a:r>
            <a:r>
              <a:rPr lang="fa-IR"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say logical qubits, which we encode into greater number n of physical qubits</a:t>
            </a:r>
            <a:r>
              <a:rPr lang="fa-IR"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if some bounded error occurs, say an error occurs on at most say d of these physical qubits, </a:t>
            </a:r>
            <a:r>
              <a:rPr lang="en-US" sz="1800" dirty="0">
                <a:solidFill>
                  <a:srgbClr val="0F0F0F"/>
                </a:solidFill>
                <a:effectLst/>
                <a:highlight>
                  <a:srgbClr val="FFFFFF"/>
                </a:highlight>
                <a:latin typeface="Roboto" panose="02000000000000000000" pitchFamily="2" charset="0"/>
                <a:ea typeface="Aptos" panose="020B0004020202020204" pitchFamily="34" charset="0"/>
                <a:cs typeface="Arial" panose="020B0604020202020204" pitchFamily="34" charset="0"/>
              </a:rPr>
              <a:t>then we can perform some stabilizer measurements and recover the original message. </a:t>
            </a:r>
            <a:r>
              <a:rPr lang="en-US" sz="18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the key point is that these stabilizer measurements are low weight. That's the low density and low density parity check. </a:t>
            </a: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we'll do these low-weight Pauli stabilizer measurements where we measure all these Pauli operators. And by doing some post-processing on these measurement outcomes, we can decode and recover the original message.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what are the parameters that  we want to optimize in this general setup,</a:t>
            </a:r>
            <a:r>
              <a:rPr lang="en-US"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The first is the number of message qubits or the number of logical qubits.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Ideally, this number is not too much smaller than the number of physical qubits. And the ratio of k to n is known as the rate of the code</a:t>
            </a:r>
            <a:r>
              <a:rPr lang="en-US" sz="18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that we want to be high. It means that our encoding doesn't have too much redundancy.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highlight>
                  <a:srgbClr val="FFFFFF"/>
                </a:highlight>
                <a:latin typeface="Roboto" panose="02000000000000000000" pitchFamily="2" charset="0"/>
                <a:ea typeface="Aptos" panose="020B0004020202020204" pitchFamily="34" charset="0"/>
                <a:cs typeface="Arial" panose="020B0604020202020204" pitchFamily="34" charset="0"/>
              </a:rPr>
              <a:t>We want the number of errors that we can protect against</a:t>
            </a:r>
            <a:r>
              <a:rPr lang="ar-SA" sz="1800" kern="100" dirty="0">
                <a:solidFill>
                  <a:srgbClr val="0F0F0F"/>
                </a:solidFill>
                <a:effectLst/>
                <a:highlight>
                  <a:srgbClr val="FFFFFF"/>
                </a:highlight>
                <a:latin typeface="Roboto" panose="02000000000000000000" pitchFamily="2" charset="0"/>
                <a:ea typeface="Aptos" panose="020B0004020202020204" pitchFamily="34" charset="0"/>
                <a:cs typeface="Arial" panose="020B0604020202020204" pitchFamily="34" charset="0"/>
              </a:rPr>
              <a:t>  </a:t>
            </a:r>
            <a:r>
              <a:rPr lang="ar-SA" sz="1800" kern="100" dirty="0">
                <a:solidFill>
                  <a:srgbClr val="0F0F0F"/>
                </a:solidFill>
                <a:effectLst/>
                <a:highlight>
                  <a:srgbClr val="FFFFFF"/>
                </a:highlight>
                <a:latin typeface="Aptos" panose="020B0004020202020204" pitchFamily="34" charset="0"/>
                <a:ea typeface="Aptos" panose="020B0004020202020204" pitchFamily="34" charset="0"/>
                <a:cs typeface="Roboto" panose="02000000000000000000" pitchFamily="2" charset="0"/>
              </a:rPr>
              <a:t>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to be as large as possible.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5</a:t>
            </a:fld>
            <a:endParaRPr lang="en-US"/>
          </a:p>
        </p:txBody>
      </p:sp>
    </p:spTree>
    <p:extLst>
      <p:ext uri="{BB962C8B-B14F-4D97-AF65-F5344CB8AC3E}">
        <p14:creationId xmlns:p14="http://schemas.microsoft.com/office/powerpoint/2010/main" val="707418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But first I think I should give a brief description the CSS framework as this will underlie basically all the codes I'm going to talk about.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CSS code at a high level is represented by a tripartite graph. In the middle, we have the code qubits. On the left, we have X stabilizers. And on the right, we have Z stabilizers. So each vertex on the left represents X stabilizer, And similarly, every vertex on the right, which is a Z-stabilizer, represents the tensor product</a:t>
            </a:r>
            <a:r>
              <a:rPr lang="en-US" sz="1800" kern="100" dirty="0">
                <a:solidFill>
                  <a:srgbClr val="0F0F0F"/>
                </a:solidFill>
                <a:effectLst/>
                <a:latin typeface="Arial" panose="020B0604020202020204" pitchFamily="34" charset="0"/>
                <a:ea typeface="Aptos" panose="020B0004020202020204" pitchFamily="34" charset="0"/>
                <a:cs typeface="Arial" panose="020B0604020202020204" pitchFamily="34" charset="0"/>
              </a:rPr>
              <a:t> </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of Pauli-Z's on the vertices that it's incident to.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And you can see that these two X and z-stabilizers intersect on exactly two qubits so that the two operators, the tensor product of Pauli-X's and Pauli-Z's commute And indeed, we always need our stabilizers to commute.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any vertex on the left and any vertex on the right will have their neighborhoods intersect at an even number of positions. So the code space or the set of encoded logical states is simply the set of all states in our Hilbert space.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The dimension or the number of logical qubits that our code encodes is always at least the number of code qubits minus the number of stabilizers.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the distance of our code is the minimum weight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of a logical operator.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the distance of this code would actually be two.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intuitively, a logical operator,</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since it commutes with all the stabilizers, is a Pauli operator that we can apply</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without any of the stabilizer measurements detecting that we applied it. So, it's an undetectable error that our code cannot protect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against.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intuitively, we should expect the distance therefore to measure something about the minimum weight error that we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cannot protect against.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if any d minus 1 over 2 of the qubits are corrupted adversarial, we can decode and recover the original code state.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But beyond this threshold, we lose this guarantee. We may not be able to detect or correct the errors.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finally, the locality of the code is basically the maximum degree of this tripartite graph. And it also measures the maximum weight of any of these stabilizers.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So for LDPC codes, which are the focus of this presentation, we have constant locality.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6</a:t>
            </a:fld>
            <a:endParaRPr lang="en-US"/>
          </a:p>
        </p:txBody>
      </p:sp>
    </p:spTree>
    <p:extLst>
      <p:ext uri="{BB962C8B-B14F-4D97-AF65-F5344CB8AC3E}">
        <p14:creationId xmlns:p14="http://schemas.microsoft.com/office/powerpoint/2010/main" val="3243899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1" kern="0" dirty="0">
                <a:effectLst/>
                <a:latin typeface="Roboto" panose="02000000000000000000" pitchFamily="2" charset="0"/>
                <a:ea typeface="Times New Roman" panose="02020603050405020304" pitchFamily="18" charset="0"/>
                <a:cs typeface="Times New Roman" panose="02020603050405020304" pitchFamily="18" charset="0"/>
              </a:rPr>
              <a:t>TORIC code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I am going to talk about the Toric code since there is a strong relationship between the Toric code and the </a:t>
            </a:r>
            <a:r>
              <a:rPr lang="en-US" sz="1800" kern="0" dirty="0" err="1">
                <a:effectLst/>
                <a:latin typeface="Roboto" panose="02000000000000000000" pitchFamily="2" charset="0"/>
                <a:ea typeface="Times New Roman" panose="02020603050405020304" pitchFamily="18" charset="0"/>
                <a:cs typeface="Times New Roman" panose="02020603050405020304" pitchFamily="18" charset="0"/>
              </a:rPr>
              <a:t>qLDPC</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Intuitively, the Toric code is based topologically on the torus. we want to tile the torus and to make this a discrete object that we can deal with discrete qubits on. So, we simply take a square tiling of the torus.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Here I've only drawn it on a part but we'll extend this square tiling to the entire torus.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we place qubits of our code on the edges of this tiling.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Roboto" panose="02000000000000000000" pitchFamily="2" charset="0"/>
                <a:ea typeface="Aptos" panose="020B0004020202020204" pitchFamily="34" charset="0"/>
                <a:cs typeface="Times New Roman" panose="02020603050405020304" pitchFamily="18" charset="0"/>
              </a:rPr>
              <a:t>Each edge is a qubit. At each vertex, we place an X-stabilizer, which is the product of Pauli-X's on the four qubits (edges) connected to the vertex. Thus, every X-stabilizer has a weight of four.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07000"/>
              </a:lnSpc>
              <a:spcBef>
                <a:spcPts val="0"/>
              </a:spcBef>
              <a:spcAft>
                <a:spcPts val="0"/>
              </a:spcAft>
            </a:pPr>
            <a:r>
              <a:rPr lang="fa-IR" sz="1800" b="1"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the squares in the tiling are Z-stabilizers. So every square is the tensor product represents the tensor</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product of Pauli-Z's on the four edges of that square, all our Z-stabilizers also have weight four.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We can see that these X and Z-stabilizers commute because, for instance, the two I've drawn here don't even touch each other at all.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all of these checks are spatially local on a 2D torus.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fa-IR"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there's two logical X and Z operators so it encodes two logical qubits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since as I said the dimension depends on the number of qubits.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But on the other hand the distance is the length of the shortest cycle. And that will be almost the square root of the number of edges.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7</a:t>
            </a:fld>
            <a:endParaRPr lang="en-US"/>
          </a:p>
        </p:txBody>
      </p:sp>
    </p:spTree>
    <p:extLst>
      <p:ext uri="{BB962C8B-B14F-4D97-AF65-F5344CB8AC3E}">
        <p14:creationId xmlns:p14="http://schemas.microsoft.com/office/powerpoint/2010/main" val="41043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I would have explained it as a homological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or as an example of a homological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we have these two sides identified, and these two sides identified. And we have our checks.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we have our checks associated to the vertices.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we have our qubits living on the edges.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the only thing is important here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is the incidence relationship, like which edge belongs to which vertex and which edge belongs to which face. So I can write this abstractly as a partially ordered set,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where I put my faces here. And I put the nodes for each face.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 have my edges here. I'm going to put nodes for each edge,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I put my vertices here.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But now you see this </a:t>
            </a:r>
            <a:r>
              <a:rPr lang="en-US" sz="1800" kern="0" dirty="0" err="1">
                <a:effectLst/>
                <a:latin typeface="Roboto" panose="02000000000000000000" pitchFamily="2" charset="0"/>
                <a:ea typeface="Times New Roman" panose="02020603050405020304" pitchFamily="18" charset="0"/>
                <a:cs typeface="Times New Roman" panose="02020603050405020304" pitchFamily="18" charset="0"/>
              </a:rPr>
              <a:t>poset</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this incidence relationship between faces, edges, and vertices is exactly the Tanner graph.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ar-SA"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8</a:t>
            </a:fld>
            <a:endParaRPr lang="en-US"/>
          </a:p>
        </p:txBody>
      </p:sp>
    </p:spTree>
    <p:extLst>
      <p:ext uri="{BB962C8B-B14F-4D97-AF65-F5344CB8AC3E}">
        <p14:creationId xmlns:p14="http://schemas.microsoft.com/office/powerpoint/2010/main" val="318108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So now I want to talk about the more successful approach</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in increasing the distance. And these are product constructions.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And for this, let me consider the repetition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I have an edge on the bits. And each bit is checked by two checks.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the thing I want to speak about it  is, in some sense, a classical code is a one-dimensional object. Because we have these two layers. We have vertices and we have edges, but we have nothing higher, which we need to define our CSS construction. So the question is, how do I take something which is classical, like one-dimensional, and turn it into something which is higher dimensional, which is quantum?</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if I take the product of two edges-- get a square face.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Now, the edges in here are products between an edge and the vertex, or a vertex and an edge, and vertices, the products between two vertices.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we use this to define our code. So we get our Hz and our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Hx</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I took two repetition codes, and I defined the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toric</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 from these two repetition codes.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So the </a:t>
            </a:r>
            <a:r>
              <a:rPr lang="en-US" sz="1800" kern="100" dirty="0" err="1">
                <a:solidFill>
                  <a:srgbClr val="0F0F0F"/>
                </a:solidFill>
                <a:effectLst/>
                <a:latin typeface="Roboto" panose="02000000000000000000" pitchFamily="2" charset="0"/>
                <a:ea typeface="Aptos" panose="020B0004020202020204" pitchFamily="34" charset="0"/>
                <a:cs typeface="Arial" panose="020B0604020202020204" pitchFamily="34" charset="0"/>
              </a:rPr>
              <a:t>toric</a:t>
            </a:r>
            <a:r>
              <a:rPr lang="en-US" sz="1800" kern="100" dirty="0">
                <a:solidFill>
                  <a:srgbClr val="0F0F0F"/>
                </a:solidFill>
                <a:effectLst/>
                <a:latin typeface="Roboto" panose="02000000000000000000" pitchFamily="2" charset="0"/>
                <a:ea typeface="Aptos" panose="020B0004020202020204" pitchFamily="34" charset="0"/>
                <a:cs typeface="Arial" panose="020B0604020202020204" pitchFamily="34" charset="0"/>
              </a:rPr>
              <a:t> code, in some sense, is like the quantum version of the repetition code.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AD9F51-E175-46DB-B3D2-EC773A0810F6}" type="slidenum">
              <a:rPr lang="en-US" smtClean="0"/>
              <a:t>9</a:t>
            </a:fld>
            <a:endParaRPr lang="en-US"/>
          </a:p>
        </p:txBody>
      </p:sp>
    </p:spTree>
    <p:extLst>
      <p:ext uri="{BB962C8B-B14F-4D97-AF65-F5344CB8AC3E}">
        <p14:creationId xmlns:p14="http://schemas.microsoft.com/office/powerpoint/2010/main" val="280865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92298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67746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0108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E3920-2888-F84D-64F4-20C73CDED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99E01D-2D03-FB0C-4533-7C8476C4E5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3E3283-143F-1F43-2931-90CC270A0ACA}"/>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D60A90AC-9C05-EB26-12F4-66E7ABE9C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844BF-F2CB-F923-9CCB-73115D7D713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75146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FD8E-7E95-A8C2-1C9D-9F27AFF66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1E3A1-8824-DE72-704D-86D6BE37D8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A65D1-5E0E-212F-019F-AD61AD08A83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7E9D98FA-C48F-EE1B-7616-327E72772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4F7E2-7178-78A8-EEBB-F4BEEA567DF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31732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3C2B-C9A2-B93A-EC76-4D5528F03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28678-D714-13B1-F5C2-444A429B52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62CF98-6D9A-97C9-0478-0CC14DC3188C}"/>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31E7191F-6063-F140-188A-1BA374956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C6322-BD70-8AE1-98C2-67A88742973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2572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441B-5A11-4EB6-1402-64B2695C6C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A19C70-FB82-41DC-B0D2-DB480FCE3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45AFB3-CE13-7B54-C59D-9047059E91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8689A0-3481-4D5E-2658-B5EA73CC7EA6}"/>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DB914A73-0AEC-8318-4159-ACAE1EA84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7D27A-1451-D9BD-F702-3983C7D4DD7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46701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2C13-67F4-E739-8C60-3B7BB09A59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20342B-A6F3-56F8-30A9-916AD1499F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ED5E2-6371-B6E2-0BE0-8A398FA5B9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68F80C-71B0-9C64-1DD2-7E5A4D450B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246E4B-6398-EBA7-5398-81EBC70686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5EFD81-199C-F32C-45E7-0B6168601212}"/>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8" name="Footer Placeholder 7">
            <a:extLst>
              <a:ext uri="{FF2B5EF4-FFF2-40B4-BE49-F238E27FC236}">
                <a16:creationId xmlns:a16="http://schemas.microsoft.com/office/drawing/2014/main" id="{9C24ACFF-46CE-52E0-1A20-810F58BC92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6067E3-71B8-4D0A-F592-04226FC0BBEF}"/>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23095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5638-88D0-9C5B-3EF7-6CDA62CCE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A4FD12-CE8F-593B-9AED-7296AA4C5DAF}"/>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4" name="Footer Placeholder 3">
            <a:extLst>
              <a:ext uri="{FF2B5EF4-FFF2-40B4-BE49-F238E27FC236}">
                <a16:creationId xmlns:a16="http://schemas.microsoft.com/office/drawing/2014/main" id="{E1E8F319-56F7-D8C1-AD54-84729D2A51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E11000-CE32-84FE-88D7-B66D55CB66D3}"/>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04321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B4806-30DB-1508-74EC-C99B9C7D48F2}"/>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3" name="Footer Placeholder 2">
            <a:extLst>
              <a:ext uri="{FF2B5EF4-FFF2-40B4-BE49-F238E27FC236}">
                <a16:creationId xmlns:a16="http://schemas.microsoft.com/office/drawing/2014/main" id="{964A1538-1C86-2B81-9C90-F8EE6F76C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3C9B28-3BCB-D407-5451-9CACEA428273}"/>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91926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3EA4-16CD-6BF7-5E05-9B97D0E1E1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9CA098-1C9A-8D8B-5DFA-9327D00F6B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FEC39-7AC1-AC27-2C95-E2F4184F5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82B60-E4DB-2090-CDDB-1AF2EDF01CF0}"/>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41D7A417-B5FE-CD94-8C03-7DD43A375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D4B46-5DB8-58E8-A82C-C276A69D65A6}"/>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8012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21924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1D7F-9412-0795-F5A5-6C67535A0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3F71E8-4CCC-8059-9B4C-1BDBB7A66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54F3D7-CE1E-15C1-4AF8-E671E3797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64829-0210-1964-A5A4-A21C2A92B6C8}"/>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72B7249B-4177-5EBB-BA63-CA9529CED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2F25E-56B5-0169-3F8A-012E42C0F031}"/>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2509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5835-B70C-D47F-033C-4E4E12EA98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8BA9D3-74C0-473B-6ABA-E240A60096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8A6E6-9279-F5AD-C6A4-4936016FFE9E}"/>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672791E2-85AD-446F-26A2-CEF6A10FD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BA1C5-3C33-914F-5500-C68BA146C43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351163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441DAE-5A0E-51B9-9D4B-6B5F5DA45C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4A69B-6CDF-1AFF-1FD4-162E1C5B81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00E87-CB23-01E5-025E-CCC4ACDC3538}"/>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9879BCC6-0B08-B0C5-117C-F81204BC4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E2FF9-01AD-12A8-9B38-CED4A6CD8ED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0783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ADFD-93C3-235D-06FC-1BC7538A7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5C41E7-9FD0-9549-08B9-5093F91FFA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988283-DA2C-C066-7CBD-5812D506E148}"/>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36E3FEDC-32B6-81D8-7438-AF068951F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1E5F7-B498-B000-EE49-E941562C755C}"/>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37558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4AEE-FC2C-CB6D-297A-76F956195E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F28A1-67BA-A0CF-37D4-4D4A9F8E9E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5390E-73C4-4F3A-72F4-C52B02111348}"/>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1CB3338F-67B2-2719-BAA4-390E96EA9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89232-C762-C84F-F5A3-6FCC3334899C}"/>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928019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5183-2740-42B7-441E-C7F190AE8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A55417-0521-7BCF-2076-FAB56C80E1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C823A2-3331-4FD5-3D6E-3259E652CFD6}"/>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9F8FB319-6D51-B482-2624-A1C0D35E8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AC5BE-1FC6-37F9-3CB0-A904119FBEB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48464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5404-5365-10EF-90A0-5A1F71FDD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8AE3C-3E0A-7BB7-6996-8107F72CD4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6D79E3-889D-D2EB-48C1-05260417D5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8668CD-4A7B-3141-43C2-5640E4F1912E}"/>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25AEABD8-E108-29F6-0C1C-D97F69964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06255B-D343-F977-8A5A-F97E3AC0EF3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3706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0C67-D791-9255-88F3-307414A51F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990D16-46E2-72BE-FF52-9FC2E1AA1C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608DB3-1D75-9F4B-E209-145D0630E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56DE24-13AE-2FF0-5281-E20A407B95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0D6F-E1B9-346E-F08B-27709078C0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F5824-2534-D4B3-E5FC-590F5EF1EE04}"/>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8" name="Footer Placeholder 7">
            <a:extLst>
              <a:ext uri="{FF2B5EF4-FFF2-40B4-BE49-F238E27FC236}">
                <a16:creationId xmlns:a16="http://schemas.microsoft.com/office/drawing/2014/main" id="{DA3A1D76-8918-4A5B-6A93-AF37EFC4A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8D6703-8563-525B-EF7C-E294B139737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62044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775-249D-6E9D-A9C2-336D8E567E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B73A00-1618-3FE4-7C19-CB5AD34B57A0}"/>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4" name="Footer Placeholder 3">
            <a:extLst>
              <a:ext uri="{FF2B5EF4-FFF2-40B4-BE49-F238E27FC236}">
                <a16:creationId xmlns:a16="http://schemas.microsoft.com/office/drawing/2014/main" id="{1957BC4A-57A0-C013-452E-70FAA4CA6C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4FAEA7-3ACA-8FD6-4ABE-723509FA69DF}"/>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886080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53CAD0-4076-3894-A504-317A72A88EB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3" name="Footer Placeholder 2">
            <a:extLst>
              <a:ext uri="{FF2B5EF4-FFF2-40B4-BE49-F238E27FC236}">
                <a16:creationId xmlns:a16="http://schemas.microsoft.com/office/drawing/2014/main" id="{FA3C4403-A15E-B4D4-63F5-E11973FFC7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62A8C9-C118-19D8-255F-ADEE4F62DC96}"/>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18830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17643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83CF-EB82-669E-5A80-A1D91EC0B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6B1BF0-185D-EBAB-E8D3-F949A9E486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C2D95E-5DC8-FCD4-D9DF-A24CB720E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135B30-4039-EFDA-63AF-1ACBF62BEA9A}"/>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D1CCA44A-42A2-5EE2-4318-98EB4BAFA6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6FE3D8-D407-0972-6553-AB612F92AE1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82800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708A-CE2E-13BF-07C5-2D1D689BD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E195BC-EA03-7326-BB10-76B2B3001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A9C744-CDB7-45D4-25DE-A52EC9B47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5AB2B-5B70-B673-740F-F25E03853440}"/>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09428C5B-07F9-50A1-D1CD-82627F17B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5B208-E19C-B781-94ED-AF972BC6244C}"/>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33608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E5F3-E243-B6E0-068A-38A330F28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EEC9DD-E49E-B02B-E7FE-98E29D17B3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E00D5-411D-BA5A-ADB2-0B536B5D7D8D}"/>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E33345A8-F57D-858A-1946-ABC28E1A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663F9-0395-BD28-3FA2-649B4A9E1EC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72204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4C300E-CBCF-C78C-D664-0D3A581800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3278E8-22CE-222F-3D26-F6ABE2E6CC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D60D1-EADB-46C6-F50E-A132CBEFF48E}"/>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39E3F9F8-10EB-7D84-EE9B-38DD8B65D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7AC0C-4BFF-3A33-BC1B-B24C263544D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566423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9252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41147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19085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3761994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104046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227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4353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079476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319071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128518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134895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4376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59727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027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12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5108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7/31/2024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6864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1720894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32E191-A1E0-5C0D-0913-FDBC86999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79B5E5-0DEA-3675-CA2E-7D4EFFCBB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D8673-3C3F-E0E5-0ED1-7899D74347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1CAC5B47-C04E-64AC-73B3-B88C231E1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DD9465-BEC7-83B3-F7F7-E2968738A9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6122226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BF16E4-9A66-EB17-8423-A751B4B6A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AA551D-AA2C-0131-2AE3-04AE13F16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CECB6-EB13-BEBF-7FE1-1B7341A9CC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351CED-465B-40B5-ADCE-957C918F227B}" type="datetimeFigureOut">
              <a:rPr lang="en-US" smtClean="0"/>
              <a:t>7/31/2024</a:t>
            </a:fld>
            <a:endParaRPr lang="en-US"/>
          </a:p>
        </p:txBody>
      </p:sp>
      <p:sp>
        <p:nvSpPr>
          <p:cNvPr id="5" name="Footer Placeholder 4">
            <a:extLst>
              <a:ext uri="{FF2B5EF4-FFF2-40B4-BE49-F238E27FC236}">
                <a16:creationId xmlns:a16="http://schemas.microsoft.com/office/drawing/2014/main" id="{0B632538-4D0D-1FA5-00FD-EFB1A944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BBC7A9-A9B5-3C48-1467-57D7E08A1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00923175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1E351CED-465B-40B5-ADCE-957C918F227B}" type="datetimeFigureOut">
              <a:rPr lang="en-US" smtClean="0"/>
              <a:t>7/31/2024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576035641"/>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21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260.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70.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9.png"/><Relationship Id="rId2" Type="http://schemas.openxmlformats.org/officeDocument/2006/relationships/notesSlide" Target="../notesSlides/notesSlide14.xml"/><Relationship Id="rId16"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8.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4.xml"/><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13" Type="http://schemas.openxmlformats.org/officeDocument/2006/relationships/customXml" Target="../ink/ink12.xml"/><Relationship Id="rId18" Type="http://schemas.openxmlformats.org/officeDocument/2006/relationships/image" Target="../media/image49.png"/><Relationship Id="rId26" Type="http://schemas.openxmlformats.org/officeDocument/2006/relationships/image" Target="../media/image53.png"/><Relationship Id="rId39" Type="http://schemas.openxmlformats.org/officeDocument/2006/relationships/image" Target="../media/image59.png"/><Relationship Id="rId21" Type="http://schemas.openxmlformats.org/officeDocument/2006/relationships/customXml" Target="../ink/ink16.xml"/><Relationship Id="rId34" Type="http://schemas.openxmlformats.org/officeDocument/2006/relationships/image" Target="../media/image57.png"/><Relationship Id="rId42" Type="http://schemas.openxmlformats.org/officeDocument/2006/relationships/customXml" Target="../ink/ink27.xml"/><Relationship Id="rId7" Type="http://schemas.openxmlformats.org/officeDocument/2006/relationships/customXml" Target="../ink/ink9.xml"/><Relationship Id="rId2" Type="http://schemas.openxmlformats.org/officeDocument/2006/relationships/notesSlide" Target="../notesSlides/notesSlide15.xml"/><Relationship Id="rId16" Type="http://schemas.openxmlformats.org/officeDocument/2006/relationships/image" Target="../media/image48.png"/><Relationship Id="rId29" Type="http://schemas.openxmlformats.org/officeDocument/2006/relationships/customXml" Target="../ink/ink20.xml"/><Relationship Id="rId1" Type="http://schemas.openxmlformats.org/officeDocument/2006/relationships/slideLayout" Target="../slideLayouts/slideLayout24.xml"/><Relationship Id="rId6" Type="http://schemas.openxmlformats.org/officeDocument/2006/relationships/image" Target="../media/image43.png"/><Relationship Id="rId11" Type="http://schemas.openxmlformats.org/officeDocument/2006/relationships/customXml" Target="../ink/ink11.xml"/><Relationship Id="rId24" Type="http://schemas.openxmlformats.org/officeDocument/2006/relationships/image" Target="../media/image52.png"/><Relationship Id="rId32" Type="http://schemas.openxmlformats.org/officeDocument/2006/relationships/image" Target="../media/image56.png"/><Relationship Id="rId37" Type="http://schemas.openxmlformats.org/officeDocument/2006/relationships/image" Target="../media/image58.png"/><Relationship Id="rId40" Type="http://schemas.openxmlformats.org/officeDocument/2006/relationships/customXml" Target="../ink/ink26.xml"/><Relationship Id="rId45" Type="http://schemas.openxmlformats.org/officeDocument/2006/relationships/image" Target="../media/image62.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28" Type="http://schemas.openxmlformats.org/officeDocument/2006/relationships/image" Target="../media/image54.png"/><Relationship Id="rId36" Type="http://schemas.openxmlformats.org/officeDocument/2006/relationships/customXml" Target="../ink/ink24.xml"/><Relationship Id="rId10" Type="http://schemas.openxmlformats.org/officeDocument/2006/relationships/image" Target="../media/image45.png"/><Relationship Id="rId19" Type="http://schemas.openxmlformats.org/officeDocument/2006/relationships/customXml" Target="../ink/ink15.xml"/><Relationship Id="rId31" Type="http://schemas.openxmlformats.org/officeDocument/2006/relationships/customXml" Target="../ink/ink21.xml"/><Relationship Id="rId44" Type="http://schemas.openxmlformats.org/officeDocument/2006/relationships/image" Target="../media/image8.png"/><Relationship Id="rId4" Type="http://schemas.openxmlformats.org/officeDocument/2006/relationships/image" Target="../media/image42.png"/><Relationship Id="rId9" Type="http://schemas.openxmlformats.org/officeDocument/2006/relationships/customXml" Target="../ink/ink10.xml"/><Relationship Id="rId14" Type="http://schemas.openxmlformats.org/officeDocument/2006/relationships/image" Target="../media/image47.png"/><Relationship Id="rId22" Type="http://schemas.openxmlformats.org/officeDocument/2006/relationships/image" Target="../media/image51.png"/><Relationship Id="rId27" Type="http://schemas.openxmlformats.org/officeDocument/2006/relationships/customXml" Target="../ink/ink19.xml"/><Relationship Id="rId30" Type="http://schemas.openxmlformats.org/officeDocument/2006/relationships/image" Target="../media/image55.png"/><Relationship Id="rId35" Type="http://schemas.openxmlformats.org/officeDocument/2006/relationships/customXml" Target="../ink/ink23.xml"/><Relationship Id="rId43" Type="http://schemas.openxmlformats.org/officeDocument/2006/relationships/image" Target="../media/image61.png"/><Relationship Id="rId8" Type="http://schemas.openxmlformats.org/officeDocument/2006/relationships/image" Target="../media/image44.png"/><Relationship Id="rId3" Type="http://schemas.openxmlformats.org/officeDocument/2006/relationships/customXml" Target="../ink/ink7.xml"/><Relationship Id="rId12" Type="http://schemas.openxmlformats.org/officeDocument/2006/relationships/image" Target="../media/image46.png"/><Relationship Id="rId17" Type="http://schemas.openxmlformats.org/officeDocument/2006/relationships/customXml" Target="../ink/ink14.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customXml" Target="../ink/ink25.xml"/><Relationship Id="rId46" Type="http://schemas.openxmlformats.org/officeDocument/2006/relationships/image" Target="../media/image63.png"/><Relationship Id="rId20" Type="http://schemas.openxmlformats.org/officeDocument/2006/relationships/image" Target="../media/image50.png"/><Relationship Id="rId41"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3" Type="http://schemas.openxmlformats.org/officeDocument/2006/relationships/customXml" Target="../ink/ink32.xml"/><Relationship Id="rId18" Type="http://schemas.openxmlformats.org/officeDocument/2006/relationships/customXml" Target="../ink/ink34.xml"/><Relationship Id="rId26" Type="http://schemas.openxmlformats.org/officeDocument/2006/relationships/customXml" Target="../ink/ink38.xml"/><Relationship Id="rId39" Type="http://schemas.openxmlformats.org/officeDocument/2006/relationships/image" Target="../media/image84.png"/><Relationship Id="rId21" Type="http://schemas.openxmlformats.org/officeDocument/2006/relationships/image" Target="../media/image75.png"/><Relationship Id="rId34" Type="http://schemas.openxmlformats.org/officeDocument/2006/relationships/customXml" Target="../ink/ink42.xml"/><Relationship Id="rId42" Type="http://schemas.openxmlformats.org/officeDocument/2006/relationships/customXml" Target="../ink/ink47.xml"/><Relationship Id="rId7" Type="http://schemas.openxmlformats.org/officeDocument/2006/relationships/customXml" Target="../ink/ink30.xml"/><Relationship Id="rId2" Type="http://schemas.openxmlformats.org/officeDocument/2006/relationships/notesSlide" Target="../notesSlides/notesSlide18.xml"/><Relationship Id="rId16" Type="http://schemas.openxmlformats.org/officeDocument/2006/relationships/image" Target="../media/image73.png"/><Relationship Id="rId20" Type="http://schemas.openxmlformats.org/officeDocument/2006/relationships/customXml" Target="../ink/ink35.xml"/><Relationship Id="rId29" Type="http://schemas.openxmlformats.org/officeDocument/2006/relationships/image" Target="../media/image79.png"/><Relationship Id="rId41" Type="http://schemas.openxmlformats.org/officeDocument/2006/relationships/customXml" Target="../ink/ink46.xml"/><Relationship Id="rId1" Type="http://schemas.openxmlformats.org/officeDocument/2006/relationships/slideLayout" Target="../slideLayouts/slideLayout24.xml"/><Relationship Id="rId6" Type="http://schemas.openxmlformats.org/officeDocument/2006/relationships/image" Target="../media/image67.png"/><Relationship Id="rId11" Type="http://schemas.openxmlformats.org/officeDocument/2006/relationships/customXml" Target="../ink/ink31.xml"/><Relationship Id="rId24" Type="http://schemas.openxmlformats.org/officeDocument/2006/relationships/customXml" Target="../ink/ink37.xml"/><Relationship Id="rId32" Type="http://schemas.openxmlformats.org/officeDocument/2006/relationships/customXml" Target="../ink/ink41.xml"/><Relationship Id="rId37" Type="http://schemas.openxmlformats.org/officeDocument/2006/relationships/image" Target="../media/image83.png"/><Relationship Id="rId40" Type="http://schemas.openxmlformats.org/officeDocument/2006/relationships/customXml" Target="../ink/ink45.xml"/><Relationship Id="rId5" Type="http://schemas.openxmlformats.org/officeDocument/2006/relationships/customXml" Target="../ink/ink29.xml"/><Relationship Id="rId15" Type="http://schemas.openxmlformats.org/officeDocument/2006/relationships/customXml" Target="../ink/ink33.xml"/><Relationship Id="rId23" Type="http://schemas.openxmlformats.org/officeDocument/2006/relationships/image" Target="../media/image76.png"/><Relationship Id="rId28" Type="http://schemas.openxmlformats.org/officeDocument/2006/relationships/customXml" Target="../ink/ink39.xml"/><Relationship Id="rId36" Type="http://schemas.openxmlformats.org/officeDocument/2006/relationships/customXml" Target="../ink/ink43.xml"/><Relationship Id="rId10" Type="http://schemas.openxmlformats.org/officeDocument/2006/relationships/image" Target="../media/image70.png"/><Relationship Id="rId19" Type="http://schemas.openxmlformats.org/officeDocument/2006/relationships/image" Target="../media/image74.png"/><Relationship Id="rId31" Type="http://schemas.openxmlformats.org/officeDocument/2006/relationships/image" Target="../media/image8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2.png"/><Relationship Id="rId22" Type="http://schemas.openxmlformats.org/officeDocument/2006/relationships/customXml" Target="../ink/ink36.xml"/><Relationship Id="rId27" Type="http://schemas.openxmlformats.org/officeDocument/2006/relationships/image" Target="../media/image78.png"/><Relationship Id="rId30" Type="http://schemas.openxmlformats.org/officeDocument/2006/relationships/customXml" Target="../ink/ink40.xml"/><Relationship Id="rId35" Type="http://schemas.openxmlformats.org/officeDocument/2006/relationships/image" Target="../media/image82.png"/><Relationship Id="rId8" Type="http://schemas.openxmlformats.org/officeDocument/2006/relationships/image" Target="../media/image68.png"/><Relationship Id="rId3" Type="http://schemas.openxmlformats.org/officeDocument/2006/relationships/customXml" Target="../ink/ink28.xml"/><Relationship Id="rId12" Type="http://schemas.openxmlformats.org/officeDocument/2006/relationships/image" Target="../media/image71.png"/><Relationship Id="rId17" Type="http://schemas.openxmlformats.org/officeDocument/2006/relationships/image" Target="../media/image8.png"/><Relationship Id="rId25" Type="http://schemas.openxmlformats.org/officeDocument/2006/relationships/image" Target="../media/image77.png"/><Relationship Id="rId33" Type="http://schemas.openxmlformats.org/officeDocument/2006/relationships/image" Target="../media/image81.png"/><Relationship Id="rId38" Type="http://schemas.openxmlformats.org/officeDocument/2006/relationships/customXml" Target="../ink/ink44.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customXml" Target="../ink/ink52.xml"/><Relationship Id="rId18" Type="http://schemas.openxmlformats.org/officeDocument/2006/relationships/image" Target="../media/image94.png"/><Relationship Id="rId26"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91.png"/><Relationship Id="rId17" Type="http://schemas.openxmlformats.org/officeDocument/2006/relationships/customXml" Target="../ink/ink54.xml"/><Relationship Id="rId25" Type="http://schemas.openxmlformats.org/officeDocument/2006/relationships/customXml" Target="../ink/ink58.xml"/><Relationship Id="rId2" Type="http://schemas.openxmlformats.org/officeDocument/2006/relationships/notesSlide" Target="../notesSlides/notesSlide20.xml"/><Relationship Id="rId16" Type="http://schemas.openxmlformats.org/officeDocument/2006/relationships/image" Target="../media/image93.png"/><Relationship Id="rId20" Type="http://schemas.openxmlformats.org/officeDocument/2006/relationships/image" Target="../media/image95.png"/><Relationship Id="rId29" Type="http://schemas.openxmlformats.org/officeDocument/2006/relationships/image" Target="../media/image100.png"/><Relationship Id="rId1" Type="http://schemas.openxmlformats.org/officeDocument/2006/relationships/slideLayout" Target="../slideLayouts/slideLayout24.xml"/><Relationship Id="rId6" Type="http://schemas.openxmlformats.org/officeDocument/2006/relationships/image" Target="../media/image88.png"/><Relationship Id="rId11" Type="http://schemas.openxmlformats.org/officeDocument/2006/relationships/customXml" Target="../ink/ink51.xml"/><Relationship Id="rId24" Type="http://schemas.openxmlformats.org/officeDocument/2006/relationships/image" Target="../media/image97.png"/><Relationship Id="rId32" Type="http://schemas.openxmlformats.org/officeDocument/2006/relationships/image" Target="../media/image8.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99.png"/><Relationship Id="rId10" Type="http://schemas.openxmlformats.org/officeDocument/2006/relationships/image" Target="../media/image90.png"/><Relationship Id="rId19" Type="http://schemas.openxmlformats.org/officeDocument/2006/relationships/customXml" Target="../ink/ink55.xml"/><Relationship Id="rId31" Type="http://schemas.openxmlformats.org/officeDocument/2006/relationships/image" Target="../media/image102.png"/><Relationship Id="rId4" Type="http://schemas.openxmlformats.org/officeDocument/2006/relationships/image" Target="../media/image65.png"/><Relationship Id="rId9" Type="http://schemas.openxmlformats.org/officeDocument/2006/relationships/customXml" Target="../ink/ink50.xml"/><Relationship Id="rId14" Type="http://schemas.openxmlformats.org/officeDocument/2006/relationships/image" Target="../media/image92.png"/><Relationship Id="rId22" Type="http://schemas.openxmlformats.org/officeDocument/2006/relationships/image" Target="../media/image96.png"/><Relationship Id="rId27" Type="http://schemas.openxmlformats.org/officeDocument/2006/relationships/customXml" Target="../ink/ink59.xml"/><Relationship Id="rId30" Type="http://schemas.openxmlformats.org/officeDocument/2006/relationships/image" Target="../media/image101.png"/></Relationships>
</file>

<file path=ppt/slides/_rels/slide21.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customXml" Target="../ink/ink66.xml"/><Relationship Id="rId26" Type="http://schemas.openxmlformats.org/officeDocument/2006/relationships/customXml" Target="../ink/ink70.xml"/><Relationship Id="rId39" Type="http://schemas.openxmlformats.org/officeDocument/2006/relationships/image" Target="../media/image122.png"/><Relationship Id="rId21" Type="http://schemas.openxmlformats.org/officeDocument/2006/relationships/image" Target="../media/image112.png"/><Relationship Id="rId34" Type="http://schemas.openxmlformats.org/officeDocument/2006/relationships/customXml" Target="../ink/ink74.xml"/><Relationship Id="rId7" Type="http://schemas.openxmlformats.org/officeDocument/2006/relationships/customXml" Target="../ink/ink61.xml"/><Relationship Id="rId12" Type="http://schemas.openxmlformats.org/officeDocument/2006/relationships/customXml" Target="../ink/ink63.xml"/><Relationship Id="rId17" Type="http://schemas.openxmlformats.org/officeDocument/2006/relationships/image" Target="../media/image109.png"/><Relationship Id="rId25" Type="http://schemas.openxmlformats.org/officeDocument/2006/relationships/image" Target="../media/image114.png"/><Relationship Id="rId33" Type="http://schemas.openxmlformats.org/officeDocument/2006/relationships/image" Target="../media/image118.png"/><Relationship Id="rId38" Type="http://schemas.openxmlformats.org/officeDocument/2006/relationships/image" Target="../media/image121.png"/><Relationship Id="rId2" Type="http://schemas.openxmlformats.org/officeDocument/2006/relationships/notesSlide" Target="../notesSlides/notesSlide21.xml"/><Relationship Id="rId16" Type="http://schemas.openxmlformats.org/officeDocument/2006/relationships/customXml" Target="../ink/ink65.xml"/><Relationship Id="rId20" Type="http://schemas.openxmlformats.org/officeDocument/2006/relationships/customXml" Target="../ink/ink67.xml"/><Relationship Id="rId29" Type="http://schemas.openxmlformats.org/officeDocument/2006/relationships/image" Target="../media/image116.png"/><Relationship Id="rId1" Type="http://schemas.openxmlformats.org/officeDocument/2006/relationships/slideLayout" Target="../slideLayouts/slideLayout24.xml"/><Relationship Id="rId6" Type="http://schemas.openxmlformats.org/officeDocument/2006/relationships/image" Target="../media/image104.png"/><Relationship Id="rId11" Type="http://schemas.openxmlformats.org/officeDocument/2006/relationships/image" Target="../media/image106.png"/><Relationship Id="rId24" Type="http://schemas.openxmlformats.org/officeDocument/2006/relationships/customXml" Target="../ink/ink69.xml"/><Relationship Id="rId32" Type="http://schemas.openxmlformats.org/officeDocument/2006/relationships/customXml" Target="../ink/ink73.xml"/><Relationship Id="rId37" Type="http://schemas.openxmlformats.org/officeDocument/2006/relationships/image" Target="../media/image120.png"/><Relationship Id="rId5" Type="http://schemas.openxmlformats.org/officeDocument/2006/relationships/customXml" Target="../ink/ink60.xml"/><Relationship Id="rId15" Type="http://schemas.openxmlformats.org/officeDocument/2006/relationships/image" Target="../media/image108.png"/><Relationship Id="rId23" Type="http://schemas.openxmlformats.org/officeDocument/2006/relationships/image" Target="../media/image113.png"/><Relationship Id="rId28" Type="http://schemas.openxmlformats.org/officeDocument/2006/relationships/customXml" Target="../ink/ink71.xml"/><Relationship Id="rId36" Type="http://schemas.openxmlformats.org/officeDocument/2006/relationships/customXml" Target="../ink/ink75.xml"/><Relationship Id="rId10" Type="http://schemas.openxmlformats.org/officeDocument/2006/relationships/customXml" Target="../ink/ink62.xml"/><Relationship Id="rId19" Type="http://schemas.openxmlformats.org/officeDocument/2006/relationships/image" Target="../media/image111.png"/><Relationship Id="rId31" Type="http://schemas.openxmlformats.org/officeDocument/2006/relationships/image" Target="../media/image117.png"/><Relationship Id="rId4" Type="http://schemas.openxmlformats.org/officeDocument/2006/relationships/image" Target="../media/image65.png"/><Relationship Id="rId9" Type="http://schemas.openxmlformats.org/officeDocument/2006/relationships/image" Target="../media/image8.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115.png"/><Relationship Id="rId30" Type="http://schemas.openxmlformats.org/officeDocument/2006/relationships/customXml" Target="../ink/ink72.xml"/><Relationship Id="rId35" Type="http://schemas.openxmlformats.org/officeDocument/2006/relationships/image" Target="../media/image119.png"/><Relationship Id="rId8" Type="http://schemas.openxmlformats.org/officeDocument/2006/relationships/image" Target="../media/image105.png"/><Relationship Id="rId3"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12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8.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360.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70.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2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1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15513D-9995-E9F3-6D11-A5CFF779F1E5}"/>
              </a:ext>
            </a:extLst>
          </p:cNvPr>
          <p:cNvPicPr>
            <a:picLocks noChangeAspect="1"/>
          </p:cNvPicPr>
          <p:nvPr/>
        </p:nvPicPr>
        <p:blipFill rotWithShape="1">
          <a:blip r:embed="rId3"/>
          <a:srcRect t="7968" b="1670"/>
          <a:stretch/>
        </p:blipFill>
        <p:spPr>
          <a:xfrm>
            <a:off x="0" y="3306"/>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A32984-DF96-DA06-A888-B6C0A2BFD6DA}"/>
              </a:ext>
            </a:extLst>
          </p:cNvPr>
          <p:cNvSpPr>
            <a:spLocks noGrp="1"/>
          </p:cNvSpPr>
          <p:nvPr>
            <p:ph type="ctrTitle"/>
          </p:nvPr>
        </p:nvSpPr>
        <p:spPr>
          <a:xfrm>
            <a:off x="-21" y="427994"/>
            <a:ext cx="9251004" cy="1576295"/>
          </a:xfrm>
        </p:spPr>
        <p:txBody>
          <a:bodyPr>
            <a:normAutofit/>
          </a:bodyPr>
          <a:lstStyle/>
          <a:p>
            <a:pPr>
              <a:lnSpc>
                <a:spcPct val="90000"/>
              </a:lnSpc>
            </a:pPr>
            <a:r>
              <a:rPr lang="en-US" sz="2800" dirty="0">
                <a:latin typeface="Times New Roman" panose="02020603050405020304" pitchFamily="18" charset="0"/>
                <a:cs typeface="Times New Roman" panose="02020603050405020304" pitchFamily="18" charset="0"/>
              </a:rPr>
              <a:t>Quantum Low Density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Parity Check (QLDPC) Code</a:t>
            </a:r>
            <a:br>
              <a:rPr lang="en-US" sz="3100" dirty="0"/>
            </a:br>
            <a:endParaRPr lang="en-US" sz="3100" dirty="0"/>
          </a:p>
        </p:txBody>
      </p:sp>
      <p:sp>
        <p:nvSpPr>
          <p:cNvPr id="3" name="Subtitle 2">
            <a:extLst>
              <a:ext uri="{FF2B5EF4-FFF2-40B4-BE49-F238E27FC236}">
                <a16:creationId xmlns:a16="http://schemas.microsoft.com/office/drawing/2014/main" id="{DC120ACD-EF6B-FA92-FF38-CCB1E2159835}"/>
              </a:ext>
            </a:extLst>
          </p:cNvPr>
          <p:cNvSpPr>
            <a:spLocks noGrp="1"/>
          </p:cNvSpPr>
          <p:nvPr>
            <p:ph type="subTitle" idx="1"/>
          </p:nvPr>
        </p:nvSpPr>
        <p:spPr>
          <a:xfrm>
            <a:off x="99297" y="2007584"/>
            <a:ext cx="3349214" cy="2573438"/>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Professor Luca Barletta </a:t>
            </a:r>
          </a:p>
          <a:p>
            <a:r>
              <a:rPr lang="en-US" dirty="0">
                <a:latin typeface="Times New Roman" panose="02020603050405020304" pitchFamily="18" charset="0"/>
                <a:cs typeface="Times New Roman" panose="02020603050405020304" pitchFamily="18" charset="0"/>
              </a:rPr>
              <a:t>Moein Taherinezhad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July – 2024 </a:t>
            </a:r>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14859"/>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80000"/>
                </a:schemeClr>
              </a:gs>
              <a:gs pos="100000">
                <a:schemeClr val="accent1">
                  <a:lumMod val="60000"/>
                  <a:lumOff val="40000"/>
                  <a:alpha val="92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BFBF759-9F4D-2C22-7E5C-E93B60733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392" y="5852356"/>
            <a:ext cx="2915137" cy="726345"/>
          </a:xfrm>
          <a:prstGeom prst="rect">
            <a:avLst/>
          </a:prstGeom>
        </p:spPr>
      </p:pic>
    </p:spTree>
    <p:extLst>
      <p:ext uri="{BB962C8B-B14F-4D97-AF65-F5344CB8AC3E}">
        <p14:creationId xmlns:p14="http://schemas.microsoft.com/office/powerpoint/2010/main" val="232697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E3397-E0AF-C0EA-89D4-1BBF5AEC8974}"/>
              </a:ext>
            </a:extLst>
          </p:cNvPr>
          <p:cNvSpPr>
            <a:spLocks noGrp="1"/>
          </p:cNvSpPr>
          <p:nvPr>
            <p:ph type="title"/>
          </p:nvPr>
        </p:nvSpPr>
        <p:spPr>
          <a:xfrm>
            <a:off x="88991" y="505838"/>
            <a:ext cx="4620584" cy="379379"/>
          </a:xfrm>
        </p:spPr>
        <p:txBody>
          <a:bodyPr vert="horz" lIns="91440" tIns="45720" rIns="91440" bIns="45720" rtlCol="0" anchor="b">
            <a:normAutofit fontScale="90000"/>
          </a:bodyPr>
          <a:lstStyle/>
          <a:p>
            <a:r>
              <a:rPr lang="en-US" sz="2800" b="1" dirty="0">
                <a:effectLst/>
                <a:latin typeface="Times New Roman" panose="02020603050405020304" pitchFamily="18" charset="0"/>
                <a:cs typeface="Times New Roman" panose="02020603050405020304" pitchFamily="18" charset="0"/>
              </a:rPr>
              <a:t>Product Codes </a:t>
            </a:r>
            <a:br>
              <a:rPr lang="en-US" sz="2800" dirty="0">
                <a:effectLst/>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4" name="Picture 3" descr="Spherical digital mesh network">
            <a:extLst>
              <a:ext uri="{FF2B5EF4-FFF2-40B4-BE49-F238E27FC236}">
                <a16:creationId xmlns:a16="http://schemas.microsoft.com/office/drawing/2014/main" id="{8469ABB6-93DE-8D19-E158-D2209B0FCEA4}"/>
              </a:ext>
            </a:extLst>
          </p:cNvPr>
          <p:cNvPicPr>
            <a:picLocks noChangeAspect="1"/>
          </p:cNvPicPr>
          <p:nvPr/>
        </p:nvPicPr>
        <p:blipFill rotWithShape="1">
          <a:blip r:embed="rId3"/>
          <a:srcRect l="36566" r="5397" b="-1"/>
          <a:stretch/>
        </p:blipFill>
        <p:spPr>
          <a:xfrm>
            <a:off x="7042826" y="10"/>
            <a:ext cx="5149174"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3" name="Picture 12" descr="A diagram of a circle and a circle with text&#10;&#10;Description automatically generated">
            <a:extLst>
              <a:ext uri="{FF2B5EF4-FFF2-40B4-BE49-F238E27FC236}">
                <a16:creationId xmlns:a16="http://schemas.microsoft.com/office/drawing/2014/main" id="{68A0A014-6607-1E65-4B47-BD45E5C58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3" y="616481"/>
            <a:ext cx="6834675" cy="2506098"/>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80F7A48-0321-F0AE-5FF7-51D5D344EB77}"/>
                  </a:ext>
                </a:extLst>
              </p:cNvPr>
              <p:cNvSpPr txBox="1"/>
              <p:nvPr/>
            </p:nvSpPr>
            <p:spPr>
              <a:xfrm>
                <a:off x="0" y="3429000"/>
                <a:ext cx="7039778" cy="449353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Quantum Hypergraph Product Code</a:t>
                </a:r>
                <a:r>
                  <a:rPr lang="fa-I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(Q) =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𝐶</m:t>
                        </m:r>
                      </m:e>
                      <m:sub>
                        <m:r>
                          <a:rPr lang="en-US" sz="1400" b="0" i="1" smtClean="0">
                            <a:latin typeface="Cambria Math" panose="02040503050406030204" pitchFamily="18" charset="0"/>
                            <a:cs typeface="Times New Roman" panose="02020603050405020304" pitchFamily="18" charset="0"/>
                          </a:rPr>
                          <m:t>1</m:t>
                        </m:r>
                        <m:r>
                          <a:rPr lang="en-US" sz="1400" b="0" i="1" smtClean="0">
                            <a:latin typeface="Cambria Math" panose="02040503050406030204" pitchFamily="18" charset="0"/>
                            <a:cs typeface="Times New Roman" panose="02020603050405020304" pitchFamily="18" charset="0"/>
                          </a:rPr>
                          <m:t> </m:t>
                        </m:r>
                      </m:sub>
                    </m:sSub>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𝐶</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𝐵𝑜𝑡</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h</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𝑎𝑟𝑒</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𝑐𝑙𝑎𝑠𝑠𝑖𝑐𝑎𝑙</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𝑐𝑜𝑑𝑒</m:t>
                        </m:r>
                      </m:e>
                    </m:d>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cs typeface="Times New Roman" panose="02020603050405020304" pitchFamily="18" charset="0"/>
                      </a:rPr>
                      <m:t>Θ</m:t>
                    </m:r>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𝑛</m:t>
                        </m:r>
                        <m:r>
                          <a:rPr lang="en-US" b="0" i="1" smtClean="0">
                            <a:latin typeface="Cambria Math" panose="02040503050406030204" pitchFamily="18" charset="0"/>
                            <a:cs typeface="Times New Roman" panose="02020603050405020304" pitchFamily="18" charset="0"/>
                          </a:rPr>
                          <m:t>)</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𝑛</m:t>
                        </m:r>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0" dirty="0">
                    <a:latin typeface="Times New Roman" panose="02020603050405020304" pitchFamily="18" charset="0"/>
                    <a:ea typeface="Cambria Math" panose="020405030504060302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[[n</a:t>
                </a:r>
                <a14:m>
                  <m:oMath xmlns:m="http://schemas.openxmlformats.org/officeDocument/2006/math">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𝑛</m:t>
                    </m:r>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14:m>
                  <m:oMath xmlns:m="http://schemas.openxmlformats.org/officeDocument/2006/math">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𝑛</m:t>
                    </m:r>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Θ</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𝑛</m:t>
                    </m:r>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a:t>
                </a:r>
                <a:endParaRPr lang="en-US"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locality 2L                            locality L                             locality L</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Toric Code:</a:t>
                </a:r>
              </a:p>
              <a:p>
                <a:r>
                  <a:rPr lang="en-US" sz="2000" dirty="0">
                    <a:latin typeface="Times New Roman" panose="02020603050405020304" pitchFamily="18" charset="0"/>
                    <a:cs typeface="Times New Roman" panose="02020603050405020304" pitchFamily="18" charset="0"/>
                  </a:rPr>
                  <a:t>[[</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cs typeface="Times New Roman" panose="02020603050405020304" pitchFamily="18" charset="0"/>
                      </a:rPr>
                      <m:t>Θ</m:t>
                    </m:r>
                    <m:sSup>
                      <m:sSupPr>
                        <m:ctrlPr>
                          <a:rPr lang="en-US" sz="200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𝑛</m:t>
                        </m:r>
                        <m:r>
                          <a:rPr lang="en-US" sz="2000" b="0" i="1" smtClean="0">
                            <a:latin typeface="Cambria Math" panose="02040503050406030204" pitchFamily="18" charset="0"/>
                            <a:cs typeface="Times New Roman" panose="02020603050405020304" pitchFamily="18" charset="0"/>
                          </a:rPr>
                          <m:t>)</m:t>
                        </m:r>
                      </m:e>
                      <m:sup>
                        <m:r>
                          <a:rPr lang="en-US" sz="2000" b="0" i="1" smtClean="0">
                            <a:latin typeface="Cambria Math" panose="02040503050406030204" pitchFamily="18" charset="0"/>
                            <a:cs typeface="Times New Roman" panose="02020603050405020304" pitchFamily="18" charset="0"/>
                          </a:rPr>
                          <m:t>2</m:t>
                        </m:r>
                      </m:sup>
                    </m:sSup>
                  </m:oMath>
                </a14:m>
                <a:r>
                  <a:rPr lang="en-US" sz="2000" dirty="0">
                    <a:latin typeface="Times New Roman" panose="02020603050405020304" pitchFamily="18" charset="0"/>
                    <a:cs typeface="Times New Roman" panose="02020603050405020304" pitchFamily="18" charset="0"/>
                  </a:rPr>
                  <a:t>, 2,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𝑛</m:t>
                    </m:r>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Locality 4</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980F7A48-0321-F0AE-5FF7-51D5D344EB77}"/>
                  </a:ext>
                </a:extLst>
              </p:cNvPr>
              <p:cNvSpPr txBox="1">
                <a:spLocks noRot="1" noChangeAspect="1" noMove="1" noResize="1" noEditPoints="1" noAdjustHandles="1" noChangeArrowheads="1" noChangeShapeType="1" noTextEdit="1"/>
              </p:cNvSpPr>
              <p:nvPr/>
            </p:nvSpPr>
            <p:spPr>
              <a:xfrm>
                <a:off x="0" y="3429000"/>
                <a:ext cx="7039778" cy="4493538"/>
              </a:xfrm>
              <a:prstGeom prst="rect">
                <a:avLst/>
              </a:prstGeom>
              <a:blipFill>
                <a:blip r:embed="rId5"/>
                <a:stretch>
                  <a:fillRect l="-866" t="-814"/>
                </a:stretch>
              </a:blipFill>
            </p:spPr>
            <p:txBody>
              <a:bodyPr/>
              <a:lstStyle/>
              <a:p>
                <a:r>
                  <a:rPr lang="en-US">
                    <a:noFill/>
                  </a:rPr>
                  <a:t> </a:t>
                </a:r>
              </a:p>
            </p:txBody>
          </p:sp>
        </mc:Fallback>
      </mc:AlternateContent>
      <p:pic>
        <p:nvPicPr>
          <p:cNvPr id="3" name="Picture 2" descr="A logo with text and a group of people&#10;&#10;Description automatically generated">
            <a:extLst>
              <a:ext uri="{FF2B5EF4-FFF2-40B4-BE49-F238E27FC236}">
                <a16:creationId xmlns:a16="http://schemas.microsoft.com/office/drawing/2014/main" id="{660CAC2F-AC3E-1CDA-385B-343A9AA1D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5617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A677D32-9A18-3118-EE9C-2568E513F436}"/>
              </a:ext>
            </a:extLst>
          </p:cNvPr>
          <p:cNvGraphicFramePr>
            <a:graphicFrameLocks noGrp="1"/>
          </p:cNvGraphicFramePr>
          <p:nvPr>
            <p:extLst>
              <p:ext uri="{D42A27DB-BD31-4B8C-83A1-F6EECF244321}">
                <p14:modId xmlns:p14="http://schemas.microsoft.com/office/powerpoint/2010/main" val="124202518"/>
              </p:ext>
            </p:extLst>
          </p:nvPr>
        </p:nvGraphicFramePr>
        <p:xfrm>
          <a:off x="7431215" y="1470926"/>
          <a:ext cx="2189808" cy="365760"/>
        </p:xfrm>
        <a:graphic>
          <a:graphicData uri="http://schemas.openxmlformats.org/drawingml/2006/table">
            <a:tbl>
              <a:tblPr firstRow="1" bandRow="1">
                <a:tableStyleId>{5940675A-B579-460E-94D1-54222C63F5DA}</a:tableStyleId>
              </a:tblPr>
              <a:tblGrid>
                <a:gridCol w="364968">
                  <a:extLst>
                    <a:ext uri="{9D8B030D-6E8A-4147-A177-3AD203B41FA5}">
                      <a16:colId xmlns:a16="http://schemas.microsoft.com/office/drawing/2014/main" val="3420689588"/>
                    </a:ext>
                  </a:extLst>
                </a:gridCol>
                <a:gridCol w="364968">
                  <a:extLst>
                    <a:ext uri="{9D8B030D-6E8A-4147-A177-3AD203B41FA5}">
                      <a16:colId xmlns:a16="http://schemas.microsoft.com/office/drawing/2014/main" val="929134553"/>
                    </a:ext>
                  </a:extLst>
                </a:gridCol>
                <a:gridCol w="364968">
                  <a:extLst>
                    <a:ext uri="{9D8B030D-6E8A-4147-A177-3AD203B41FA5}">
                      <a16:colId xmlns:a16="http://schemas.microsoft.com/office/drawing/2014/main" val="2998016011"/>
                    </a:ext>
                  </a:extLst>
                </a:gridCol>
                <a:gridCol w="364968">
                  <a:extLst>
                    <a:ext uri="{9D8B030D-6E8A-4147-A177-3AD203B41FA5}">
                      <a16:colId xmlns:a16="http://schemas.microsoft.com/office/drawing/2014/main" val="3410446121"/>
                    </a:ext>
                  </a:extLst>
                </a:gridCol>
                <a:gridCol w="364968">
                  <a:extLst>
                    <a:ext uri="{9D8B030D-6E8A-4147-A177-3AD203B41FA5}">
                      <a16:colId xmlns:a16="http://schemas.microsoft.com/office/drawing/2014/main" val="3592774883"/>
                    </a:ext>
                  </a:extLst>
                </a:gridCol>
                <a:gridCol w="364968">
                  <a:extLst>
                    <a:ext uri="{9D8B030D-6E8A-4147-A177-3AD203B41FA5}">
                      <a16:colId xmlns:a16="http://schemas.microsoft.com/office/drawing/2014/main" val="3525308453"/>
                    </a:ext>
                  </a:extLst>
                </a:gridCol>
              </a:tblGrid>
              <a:tr h="236779">
                <a:tc>
                  <a:txBody>
                    <a:bodyPr/>
                    <a:lstStyle/>
                    <a:p>
                      <a:endParaRPr lang="en-US" dirty="0"/>
                    </a:p>
                  </a:txBody>
                  <a:tcPr>
                    <a:solidFill>
                      <a:schemeClr val="bg2">
                        <a:lumMod val="50000"/>
                      </a:schemeClr>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bg2">
                        <a:lumMod val="50000"/>
                      </a:schemeClr>
                    </a:solidFill>
                  </a:tcPr>
                </a:tc>
                <a:extLst>
                  <a:ext uri="{0D108BD9-81ED-4DB2-BD59-A6C34878D82A}">
                    <a16:rowId xmlns:a16="http://schemas.microsoft.com/office/drawing/2014/main" val="843334176"/>
                  </a:ext>
                </a:extLst>
              </a:tr>
            </a:tbl>
          </a:graphicData>
        </a:graphic>
      </p:graphicFrame>
      <p:graphicFrame>
        <p:nvGraphicFramePr>
          <p:cNvPr id="6" name="Table 5">
            <a:extLst>
              <a:ext uri="{FF2B5EF4-FFF2-40B4-BE49-F238E27FC236}">
                <a16:creationId xmlns:a16="http://schemas.microsoft.com/office/drawing/2014/main" id="{B28D9A18-6EFC-ACF6-A5A7-498D14C129C0}"/>
              </a:ext>
            </a:extLst>
          </p:cNvPr>
          <p:cNvGraphicFramePr>
            <a:graphicFrameLocks noGrp="1"/>
          </p:cNvGraphicFramePr>
          <p:nvPr>
            <p:extLst>
              <p:ext uri="{D42A27DB-BD31-4B8C-83A1-F6EECF244321}">
                <p14:modId xmlns:p14="http://schemas.microsoft.com/office/powerpoint/2010/main" val="2138274118"/>
              </p:ext>
            </p:extLst>
          </p:nvPr>
        </p:nvGraphicFramePr>
        <p:xfrm>
          <a:off x="4714144" y="1515839"/>
          <a:ext cx="1246220" cy="369332"/>
        </p:xfrm>
        <a:graphic>
          <a:graphicData uri="http://schemas.openxmlformats.org/drawingml/2006/table">
            <a:tbl>
              <a:tblPr firstRow="1" bandRow="1">
                <a:tableStyleId>{5940675A-B579-460E-94D1-54222C63F5DA}</a:tableStyleId>
              </a:tblPr>
              <a:tblGrid>
                <a:gridCol w="305117">
                  <a:extLst>
                    <a:ext uri="{9D8B030D-6E8A-4147-A177-3AD203B41FA5}">
                      <a16:colId xmlns:a16="http://schemas.microsoft.com/office/drawing/2014/main" val="445978488"/>
                    </a:ext>
                  </a:extLst>
                </a:gridCol>
                <a:gridCol w="317993">
                  <a:extLst>
                    <a:ext uri="{9D8B030D-6E8A-4147-A177-3AD203B41FA5}">
                      <a16:colId xmlns:a16="http://schemas.microsoft.com/office/drawing/2014/main" val="1744380509"/>
                    </a:ext>
                  </a:extLst>
                </a:gridCol>
                <a:gridCol w="311555">
                  <a:extLst>
                    <a:ext uri="{9D8B030D-6E8A-4147-A177-3AD203B41FA5}">
                      <a16:colId xmlns:a16="http://schemas.microsoft.com/office/drawing/2014/main" val="3457587926"/>
                    </a:ext>
                  </a:extLst>
                </a:gridCol>
                <a:gridCol w="311555">
                  <a:extLst>
                    <a:ext uri="{9D8B030D-6E8A-4147-A177-3AD203B41FA5}">
                      <a16:colId xmlns:a16="http://schemas.microsoft.com/office/drawing/2014/main" val="3542787190"/>
                    </a:ext>
                  </a:extLst>
                </a:gridCol>
              </a:tblGrid>
              <a:tr h="369332">
                <a:tc>
                  <a:txBody>
                    <a:bodyPr/>
                    <a:lstStyle/>
                    <a:p>
                      <a:endParaRPr lang="en-US"/>
                    </a:p>
                  </a:txBody>
                  <a:tcPr>
                    <a:solidFill>
                      <a:schemeClr val="accent6">
                        <a:lumMod val="60000"/>
                        <a:lumOff val="4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3532368633"/>
                  </a:ext>
                </a:extLst>
              </a:tr>
            </a:tbl>
          </a:graphicData>
        </a:graphic>
      </p:graphicFrame>
      <p:graphicFrame>
        <p:nvGraphicFramePr>
          <p:cNvPr id="8" name="Table 7">
            <a:extLst>
              <a:ext uri="{FF2B5EF4-FFF2-40B4-BE49-F238E27FC236}">
                <a16:creationId xmlns:a16="http://schemas.microsoft.com/office/drawing/2014/main" id="{FE9FDAD5-8D09-FBD8-CA96-9778AF00B11F}"/>
              </a:ext>
            </a:extLst>
          </p:cNvPr>
          <p:cNvGraphicFramePr>
            <a:graphicFrameLocks noGrp="1"/>
          </p:cNvGraphicFramePr>
          <p:nvPr>
            <p:extLst>
              <p:ext uri="{D42A27DB-BD31-4B8C-83A1-F6EECF244321}">
                <p14:modId xmlns:p14="http://schemas.microsoft.com/office/powerpoint/2010/main" val="1015523796"/>
              </p:ext>
            </p:extLst>
          </p:nvPr>
        </p:nvGraphicFramePr>
        <p:xfrm>
          <a:off x="2446080" y="2244587"/>
          <a:ext cx="380460" cy="2225040"/>
        </p:xfrm>
        <a:graphic>
          <a:graphicData uri="http://schemas.openxmlformats.org/drawingml/2006/table">
            <a:tbl>
              <a:tblPr firstRow="1" bandRow="1">
                <a:tableStyleId>{5940675A-B579-460E-94D1-54222C63F5DA}</a:tableStyleId>
              </a:tblPr>
              <a:tblGrid>
                <a:gridCol w="380460">
                  <a:extLst>
                    <a:ext uri="{9D8B030D-6E8A-4147-A177-3AD203B41FA5}">
                      <a16:colId xmlns:a16="http://schemas.microsoft.com/office/drawing/2014/main" val="1462176399"/>
                    </a:ext>
                  </a:extLst>
                </a:gridCol>
              </a:tblGrid>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709499852"/>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291393642"/>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238297035"/>
                  </a:ext>
                </a:extLst>
              </a:tr>
              <a:tr h="370840">
                <a:tc>
                  <a:txBody>
                    <a:bodyPr/>
                    <a:lstStyle/>
                    <a:p>
                      <a:endParaRPr lang="en-US"/>
                    </a:p>
                  </a:txBody>
                  <a:tcPr>
                    <a:solidFill>
                      <a:schemeClr val="bg2">
                        <a:lumMod val="50000"/>
                      </a:schemeClr>
                    </a:solidFill>
                  </a:tcPr>
                </a:tc>
                <a:extLst>
                  <a:ext uri="{0D108BD9-81ED-4DB2-BD59-A6C34878D82A}">
                    <a16:rowId xmlns:a16="http://schemas.microsoft.com/office/drawing/2014/main" val="3578826442"/>
                  </a:ext>
                </a:extLst>
              </a:tr>
              <a:tr h="370840">
                <a:tc>
                  <a:txBody>
                    <a:bodyPr/>
                    <a:lstStyle/>
                    <a:p>
                      <a:endParaRPr lang="en-US"/>
                    </a:p>
                  </a:txBody>
                  <a:tcPr>
                    <a:solidFill>
                      <a:schemeClr val="bg2">
                        <a:lumMod val="50000"/>
                      </a:schemeClr>
                    </a:solidFill>
                  </a:tcPr>
                </a:tc>
                <a:extLst>
                  <a:ext uri="{0D108BD9-81ED-4DB2-BD59-A6C34878D82A}">
                    <a16:rowId xmlns:a16="http://schemas.microsoft.com/office/drawing/2014/main" val="501144991"/>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2069487507"/>
                  </a:ext>
                </a:extLst>
              </a:tr>
            </a:tbl>
          </a:graphicData>
        </a:graphic>
      </p:graphicFrame>
      <p:graphicFrame>
        <p:nvGraphicFramePr>
          <p:cNvPr id="9" name="Table 8">
            <a:extLst>
              <a:ext uri="{FF2B5EF4-FFF2-40B4-BE49-F238E27FC236}">
                <a16:creationId xmlns:a16="http://schemas.microsoft.com/office/drawing/2014/main" id="{6B364620-7A43-1A39-5965-1E0B3E716A67}"/>
              </a:ext>
            </a:extLst>
          </p:cNvPr>
          <p:cNvGraphicFramePr>
            <a:graphicFrameLocks noGrp="1"/>
          </p:cNvGraphicFramePr>
          <p:nvPr>
            <p:extLst>
              <p:ext uri="{D42A27DB-BD31-4B8C-83A1-F6EECF244321}">
                <p14:modId xmlns:p14="http://schemas.microsoft.com/office/powerpoint/2010/main" val="3276526135"/>
              </p:ext>
            </p:extLst>
          </p:nvPr>
        </p:nvGraphicFramePr>
        <p:xfrm>
          <a:off x="2447161" y="4904118"/>
          <a:ext cx="379379" cy="1483360"/>
        </p:xfrm>
        <a:graphic>
          <a:graphicData uri="http://schemas.openxmlformats.org/drawingml/2006/table">
            <a:tbl>
              <a:tblPr firstRow="1" bandRow="1">
                <a:tableStyleId>{5940675A-B579-460E-94D1-54222C63F5DA}</a:tableStyleId>
              </a:tblPr>
              <a:tblGrid>
                <a:gridCol w="379379">
                  <a:extLst>
                    <a:ext uri="{9D8B030D-6E8A-4147-A177-3AD203B41FA5}">
                      <a16:colId xmlns:a16="http://schemas.microsoft.com/office/drawing/2014/main" val="1145949561"/>
                    </a:ext>
                  </a:extLst>
                </a:gridCol>
              </a:tblGrid>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4110742631"/>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234093590"/>
                  </a:ext>
                </a:extLst>
              </a:tr>
              <a:tr h="370840">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2934740436"/>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123278929"/>
                  </a:ext>
                </a:extLst>
              </a:tr>
            </a:tbl>
          </a:graphicData>
        </a:graphic>
      </p:graphicFrame>
      <p:graphicFrame>
        <p:nvGraphicFramePr>
          <p:cNvPr id="46" name="Table 45">
            <a:extLst>
              <a:ext uri="{FF2B5EF4-FFF2-40B4-BE49-F238E27FC236}">
                <a16:creationId xmlns:a16="http://schemas.microsoft.com/office/drawing/2014/main" id="{CB88DEB8-6FA6-910F-EB0B-210286BC5E93}"/>
              </a:ext>
            </a:extLst>
          </p:cNvPr>
          <p:cNvGraphicFramePr>
            <a:graphicFrameLocks noGrp="1"/>
          </p:cNvGraphicFramePr>
          <p:nvPr>
            <p:extLst>
              <p:ext uri="{D42A27DB-BD31-4B8C-83A1-F6EECF244321}">
                <p14:modId xmlns:p14="http://schemas.microsoft.com/office/powerpoint/2010/main" val="3303642237"/>
              </p:ext>
            </p:extLst>
          </p:nvPr>
        </p:nvGraphicFramePr>
        <p:xfrm>
          <a:off x="4592586" y="2482043"/>
          <a:ext cx="1190610" cy="2194560"/>
        </p:xfrm>
        <a:graphic>
          <a:graphicData uri="http://schemas.openxmlformats.org/drawingml/2006/table">
            <a:tbl>
              <a:tblPr firstRow="1" bandRow="1">
                <a:tableStyleId>{5940675A-B579-460E-94D1-54222C63F5DA}</a:tableStyleId>
              </a:tblPr>
              <a:tblGrid>
                <a:gridCol w="298855">
                  <a:extLst>
                    <a:ext uri="{9D8B030D-6E8A-4147-A177-3AD203B41FA5}">
                      <a16:colId xmlns:a16="http://schemas.microsoft.com/office/drawing/2014/main" val="302574269"/>
                    </a:ext>
                  </a:extLst>
                </a:gridCol>
                <a:gridCol w="298855">
                  <a:extLst>
                    <a:ext uri="{9D8B030D-6E8A-4147-A177-3AD203B41FA5}">
                      <a16:colId xmlns:a16="http://schemas.microsoft.com/office/drawing/2014/main" val="1122752820"/>
                    </a:ext>
                  </a:extLst>
                </a:gridCol>
                <a:gridCol w="298855">
                  <a:extLst>
                    <a:ext uri="{9D8B030D-6E8A-4147-A177-3AD203B41FA5}">
                      <a16:colId xmlns:a16="http://schemas.microsoft.com/office/drawing/2014/main" val="2666478043"/>
                    </a:ext>
                  </a:extLst>
                </a:gridCol>
                <a:gridCol w="294045">
                  <a:extLst>
                    <a:ext uri="{9D8B030D-6E8A-4147-A177-3AD203B41FA5}">
                      <a16:colId xmlns:a16="http://schemas.microsoft.com/office/drawing/2014/main" val="4177449175"/>
                    </a:ext>
                  </a:extLst>
                </a:gridCol>
              </a:tblGrid>
              <a:tr h="17873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extLst>
                  <a:ext uri="{0D108BD9-81ED-4DB2-BD59-A6C34878D82A}">
                    <a16:rowId xmlns:a16="http://schemas.microsoft.com/office/drawing/2014/main" val="2819770806"/>
                  </a:ext>
                </a:extLst>
              </a:tr>
              <a:tr h="178737">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extLst>
                  <a:ext uri="{0D108BD9-81ED-4DB2-BD59-A6C34878D82A}">
                    <a16:rowId xmlns:a16="http://schemas.microsoft.com/office/drawing/2014/main" val="1621443612"/>
                  </a:ext>
                </a:extLst>
              </a:tr>
              <a:tr h="17873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c>
                  <a:txBody>
                    <a:bodyPr/>
                    <a:lstStyle/>
                    <a:p>
                      <a:endParaRPr lang="en-US"/>
                    </a:p>
                  </a:txBody>
                  <a:tcPr>
                    <a:solidFill>
                      <a:srgbClr val="92D050"/>
                    </a:solidFill>
                  </a:tcPr>
                </a:tc>
                <a:extLst>
                  <a:ext uri="{0D108BD9-81ED-4DB2-BD59-A6C34878D82A}">
                    <a16:rowId xmlns:a16="http://schemas.microsoft.com/office/drawing/2014/main" val="1732505902"/>
                  </a:ext>
                </a:extLst>
              </a:tr>
              <a:tr h="178737">
                <a:tc>
                  <a:txBody>
                    <a:bodyPr/>
                    <a:lstStyle/>
                    <a:p>
                      <a:endParaRPr lang="en-US"/>
                    </a:p>
                  </a:txBody>
                  <a:tcPr>
                    <a:solidFill>
                      <a:srgbClr val="92D050"/>
                    </a:solidFill>
                  </a:tcPr>
                </a:tc>
                <a:tc>
                  <a:txBody>
                    <a:bodyPr/>
                    <a:lstStyle/>
                    <a:p>
                      <a:endParaRPr lang="en-US"/>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extLst>
                  <a:ext uri="{0D108BD9-81ED-4DB2-BD59-A6C34878D82A}">
                    <a16:rowId xmlns:a16="http://schemas.microsoft.com/office/drawing/2014/main" val="1067374695"/>
                  </a:ext>
                </a:extLst>
              </a:tr>
              <a:tr h="178737">
                <a:tc>
                  <a:txBody>
                    <a:bodyPr/>
                    <a:lstStyle/>
                    <a:p>
                      <a:endParaRPr lang="en-US"/>
                    </a:p>
                  </a:txBody>
                  <a:tcPr>
                    <a:solidFill>
                      <a:srgbClr val="92D050"/>
                    </a:solidFill>
                  </a:tcPr>
                </a:tc>
                <a:tc>
                  <a:txBody>
                    <a:bodyPr/>
                    <a:lstStyle/>
                    <a:p>
                      <a:endParaRPr lang="en-US" dirty="0"/>
                    </a:p>
                  </a:txBody>
                  <a:tcPr>
                    <a:solidFill>
                      <a:srgbClr val="92D050"/>
                    </a:solidFill>
                  </a:tcPr>
                </a:tc>
                <a:tc>
                  <a:txBody>
                    <a:bodyPr/>
                    <a:lstStyle/>
                    <a:p>
                      <a:endParaRPr lang="en-US"/>
                    </a:p>
                  </a:txBody>
                  <a:tcPr>
                    <a:solidFill>
                      <a:srgbClr val="92D050"/>
                    </a:solidFill>
                  </a:tcPr>
                </a:tc>
                <a:tc>
                  <a:txBody>
                    <a:bodyPr/>
                    <a:lstStyle/>
                    <a:p>
                      <a:endParaRPr lang="en-US"/>
                    </a:p>
                  </a:txBody>
                  <a:tcPr>
                    <a:solidFill>
                      <a:srgbClr val="92D050"/>
                    </a:solidFill>
                  </a:tcPr>
                </a:tc>
                <a:extLst>
                  <a:ext uri="{0D108BD9-81ED-4DB2-BD59-A6C34878D82A}">
                    <a16:rowId xmlns:a16="http://schemas.microsoft.com/office/drawing/2014/main" val="3489440161"/>
                  </a:ext>
                </a:extLst>
              </a:tr>
              <a:tr h="178737">
                <a:tc>
                  <a:txBody>
                    <a:bodyPr/>
                    <a:lstStyle/>
                    <a:p>
                      <a:endParaRPr lang="en-US"/>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tc>
                  <a:txBody>
                    <a:bodyPr/>
                    <a:lstStyle/>
                    <a:p>
                      <a:endParaRPr lang="en-US" dirty="0"/>
                    </a:p>
                  </a:txBody>
                  <a:tcPr>
                    <a:solidFill>
                      <a:srgbClr val="92D050"/>
                    </a:solidFill>
                  </a:tcPr>
                </a:tc>
                <a:extLst>
                  <a:ext uri="{0D108BD9-81ED-4DB2-BD59-A6C34878D82A}">
                    <a16:rowId xmlns:a16="http://schemas.microsoft.com/office/drawing/2014/main" val="3127068888"/>
                  </a:ext>
                </a:extLst>
              </a:tr>
            </a:tbl>
          </a:graphicData>
        </a:graphic>
      </p:graphicFrame>
      <p:graphicFrame>
        <p:nvGraphicFramePr>
          <p:cNvPr id="47" name="Table 46">
            <a:extLst>
              <a:ext uri="{FF2B5EF4-FFF2-40B4-BE49-F238E27FC236}">
                <a16:creationId xmlns:a16="http://schemas.microsoft.com/office/drawing/2014/main" id="{BDD717E0-AEC7-D708-469C-B6F7BD3D0EC7}"/>
              </a:ext>
            </a:extLst>
          </p:cNvPr>
          <p:cNvGraphicFramePr>
            <a:graphicFrameLocks noGrp="1"/>
          </p:cNvGraphicFramePr>
          <p:nvPr>
            <p:extLst>
              <p:ext uri="{D42A27DB-BD31-4B8C-83A1-F6EECF244321}">
                <p14:modId xmlns:p14="http://schemas.microsoft.com/office/powerpoint/2010/main" val="3847958819"/>
              </p:ext>
            </p:extLst>
          </p:nvPr>
        </p:nvGraphicFramePr>
        <p:xfrm>
          <a:off x="4473089" y="5098239"/>
          <a:ext cx="1622912" cy="1483360"/>
        </p:xfrm>
        <a:graphic>
          <a:graphicData uri="http://schemas.openxmlformats.org/drawingml/2006/table">
            <a:tbl>
              <a:tblPr firstRow="1" bandRow="1">
                <a:tableStyleId>{5940675A-B579-460E-94D1-54222C63F5DA}</a:tableStyleId>
              </a:tblPr>
              <a:tblGrid>
                <a:gridCol w="405728">
                  <a:extLst>
                    <a:ext uri="{9D8B030D-6E8A-4147-A177-3AD203B41FA5}">
                      <a16:colId xmlns:a16="http://schemas.microsoft.com/office/drawing/2014/main" val="1303147312"/>
                    </a:ext>
                  </a:extLst>
                </a:gridCol>
                <a:gridCol w="405728">
                  <a:extLst>
                    <a:ext uri="{9D8B030D-6E8A-4147-A177-3AD203B41FA5}">
                      <a16:colId xmlns:a16="http://schemas.microsoft.com/office/drawing/2014/main" val="3516527602"/>
                    </a:ext>
                  </a:extLst>
                </a:gridCol>
                <a:gridCol w="405728">
                  <a:extLst>
                    <a:ext uri="{9D8B030D-6E8A-4147-A177-3AD203B41FA5}">
                      <a16:colId xmlns:a16="http://schemas.microsoft.com/office/drawing/2014/main" val="2218649901"/>
                    </a:ext>
                  </a:extLst>
                </a:gridCol>
                <a:gridCol w="405728">
                  <a:extLst>
                    <a:ext uri="{9D8B030D-6E8A-4147-A177-3AD203B41FA5}">
                      <a16:colId xmlns:a16="http://schemas.microsoft.com/office/drawing/2014/main" val="2963404904"/>
                    </a:ext>
                  </a:extLst>
                </a:gridCol>
              </a:tblGrid>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2402274974"/>
                  </a:ext>
                </a:extLst>
              </a:tr>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accent1">
                        <a:lumMod val="40000"/>
                        <a:lumOff val="6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638907328"/>
                  </a:ext>
                </a:extLst>
              </a:tr>
              <a:tr h="37084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endParaRPr lang="en-US"/>
                    </a:p>
                  </a:txBody>
                  <a:tcPr>
                    <a:solidFill>
                      <a:schemeClr val="tx2">
                        <a:lumMod val="20000"/>
                        <a:lumOff val="80000"/>
                      </a:schemeClr>
                    </a:solidFill>
                  </a:tcPr>
                </a:tc>
                <a:tc>
                  <a:txBody>
                    <a:bodyPr/>
                    <a:lstStyle/>
                    <a:p>
                      <a:endParaRPr lang="en-US" sz="105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87077479"/>
                  </a:ext>
                </a:extLst>
              </a:tr>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3653291853"/>
                  </a:ext>
                </a:extLst>
              </a:tr>
            </a:tbl>
          </a:graphicData>
        </a:graphic>
      </p:graphicFrame>
      <p:graphicFrame>
        <p:nvGraphicFramePr>
          <p:cNvPr id="48" name="Table 47">
            <a:extLst>
              <a:ext uri="{FF2B5EF4-FFF2-40B4-BE49-F238E27FC236}">
                <a16:creationId xmlns:a16="http://schemas.microsoft.com/office/drawing/2014/main" id="{82944145-7A6B-91E8-D6A0-153B8AD5553C}"/>
              </a:ext>
            </a:extLst>
          </p:cNvPr>
          <p:cNvGraphicFramePr>
            <a:graphicFrameLocks noGrp="1"/>
          </p:cNvGraphicFramePr>
          <p:nvPr>
            <p:extLst>
              <p:ext uri="{D42A27DB-BD31-4B8C-83A1-F6EECF244321}">
                <p14:modId xmlns:p14="http://schemas.microsoft.com/office/powerpoint/2010/main" val="709368473"/>
              </p:ext>
            </p:extLst>
          </p:nvPr>
        </p:nvGraphicFramePr>
        <p:xfrm>
          <a:off x="7169285" y="2451169"/>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sz="900"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graphicFrame>
        <p:nvGraphicFramePr>
          <p:cNvPr id="49" name="Table 48">
            <a:extLst>
              <a:ext uri="{FF2B5EF4-FFF2-40B4-BE49-F238E27FC236}">
                <a16:creationId xmlns:a16="http://schemas.microsoft.com/office/drawing/2014/main" id="{245F81AA-1A04-440D-48ED-D0D9E0103813}"/>
              </a:ext>
            </a:extLst>
          </p:cNvPr>
          <p:cNvGraphicFramePr>
            <a:graphicFrameLocks noGrp="1"/>
          </p:cNvGraphicFramePr>
          <p:nvPr>
            <p:extLst>
              <p:ext uri="{D42A27DB-BD31-4B8C-83A1-F6EECF244321}">
                <p14:modId xmlns:p14="http://schemas.microsoft.com/office/powerpoint/2010/main" val="3409135454"/>
              </p:ext>
            </p:extLst>
          </p:nvPr>
        </p:nvGraphicFramePr>
        <p:xfrm>
          <a:off x="7416394" y="5085870"/>
          <a:ext cx="1820154" cy="1483360"/>
        </p:xfrm>
        <a:graphic>
          <a:graphicData uri="http://schemas.openxmlformats.org/drawingml/2006/table">
            <a:tbl>
              <a:tblPr firstRow="1" bandRow="1">
                <a:tableStyleId>{5940675A-B579-460E-94D1-54222C63F5DA}</a:tableStyleId>
              </a:tblPr>
              <a:tblGrid>
                <a:gridCol w="303359">
                  <a:extLst>
                    <a:ext uri="{9D8B030D-6E8A-4147-A177-3AD203B41FA5}">
                      <a16:colId xmlns:a16="http://schemas.microsoft.com/office/drawing/2014/main" val="1834197183"/>
                    </a:ext>
                  </a:extLst>
                </a:gridCol>
                <a:gridCol w="303359">
                  <a:extLst>
                    <a:ext uri="{9D8B030D-6E8A-4147-A177-3AD203B41FA5}">
                      <a16:colId xmlns:a16="http://schemas.microsoft.com/office/drawing/2014/main" val="3492271824"/>
                    </a:ext>
                  </a:extLst>
                </a:gridCol>
                <a:gridCol w="303359">
                  <a:extLst>
                    <a:ext uri="{9D8B030D-6E8A-4147-A177-3AD203B41FA5}">
                      <a16:colId xmlns:a16="http://schemas.microsoft.com/office/drawing/2014/main" val="1269430308"/>
                    </a:ext>
                  </a:extLst>
                </a:gridCol>
                <a:gridCol w="303359">
                  <a:extLst>
                    <a:ext uri="{9D8B030D-6E8A-4147-A177-3AD203B41FA5}">
                      <a16:colId xmlns:a16="http://schemas.microsoft.com/office/drawing/2014/main" val="2672935345"/>
                    </a:ext>
                  </a:extLst>
                </a:gridCol>
                <a:gridCol w="310917">
                  <a:extLst>
                    <a:ext uri="{9D8B030D-6E8A-4147-A177-3AD203B41FA5}">
                      <a16:colId xmlns:a16="http://schemas.microsoft.com/office/drawing/2014/main" val="3682427475"/>
                    </a:ext>
                  </a:extLst>
                </a:gridCol>
                <a:gridCol w="295801">
                  <a:extLst>
                    <a:ext uri="{9D8B030D-6E8A-4147-A177-3AD203B41FA5}">
                      <a16:colId xmlns:a16="http://schemas.microsoft.com/office/drawing/2014/main" val="3690205859"/>
                    </a:ext>
                  </a:extLst>
                </a:gridCol>
              </a:tblGrid>
              <a:tr h="37084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1834302106"/>
                  </a:ext>
                </a:extLst>
              </a:tr>
              <a:tr h="37084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627706293"/>
                  </a:ext>
                </a:extLst>
              </a:tr>
              <a:tr h="37084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221272055"/>
                  </a:ext>
                </a:extLst>
              </a:tr>
              <a:tr h="37084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2366616150"/>
                  </a:ext>
                </a:extLst>
              </a:tr>
            </a:tbl>
          </a:graphicData>
        </a:graphic>
      </p:graphicFrame>
      <p:sp>
        <p:nvSpPr>
          <p:cNvPr id="52" name="TextBox 51">
            <a:extLst>
              <a:ext uri="{FF2B5EF4-FFF2-40B4-BE49-F238E27FC236}">
                <a16:creationId xmlns:a16="http://schemas.microsoft.com/office/drawing/2014/main" id="{DD12FE55-E223-B9F6-3750-FDAA26D253E9}"/>
              </a:ext>
            </a:extLst>
          </p:cNvPr>
          <p:cNvSpPr txBox="1"/>
          <p:nvPr/>
        </p:nvSpPr>
        <p:spPr>
          <a:xfrm>
            <a:off x="7431215" y="2106363"/>
            <a:ext cx="296693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Stabilizers Commute!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5F072DF-6310-9E43-290E-892DBDC6FA2F}"/>
                  </a:ext>
                </a:extLst>
              </p:cNvPr>
              <p:cNvSpPr txBox="1"/>
              <p:nvPr/>
            </p:nvSpPr>
            <p:spPr>
              <a:xfrm>
                <a:off x="4243082" y="2123343"/>
                <a:ext cx="264970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X – stabilizers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𝑚</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m:t>
                    </m:r>
                    <m:r>
                      <a:rPr lang="en-US" sz="1600" b="0" i="1" smtClean="0">
                        <a:latin typeface="Cambria Math" panose="02040503050406030204" pitchFamily="18" charset="0"/>
                      </a:rPr>
                      <m:t>𝑛𝑟</m:t>
                    </m:r>
                    <m:r>
                      <a:rPr lang="en-US" sz="1600" b="0" i="1" smtClean="0">
                        <a:latin typeface="Cambria Math" panose="02040503050406030204" pitchFamily="18" charset="0"/>
                      </a:rPr>
                      <m:t> </m:t>
                    </m:r>
                  </m:oMath>
                </a14:m>
                <a:r>
                  <a:rPr lang="en-US" sz="1600" b="0" dirty="0">
                    <a:latin typeface="Times New Roman" panose="02020603050405020304" pitchFamily="18" charset="0"/>
                    <a:cs typeface="Times New Roman" panose="02020603050405020304" pitchFamily="18" charset="0"/>
                  </a:rPr>
                  <a:t>)</a:t>
                </a:r>
              </a:p>
            </p:txBody>
          </p:sp>
        </mc:Choice>
        <mc:Fallback xmlns="">
          <p:sp>
            <p:nvSpPr>
              <p:cNvPr id="53" name="TextBox 52">
                <a:extLst>
                  <a:ext uri="{FF2B5EF4-FFF2-40B4-BE49-F238E27FC236}">
                    <a16:creationId xmlns:a16="http://schemas.microsoft.com/office/drawing/2014/main" id="{B5F072DF-6310-9E43-290E-892DBDC6FA2F}"/>
                  </a:ext>
                </a:extLst>
              </p:cNvPr>
              <p:cNvSpPr txBox="1">
                <a:spLocks noRot="1" noChangeAspect="1" noMove="1" noResize="1" noEditPoints="1" noAdjustHandles="1" noChangeArrowheads="1" noChangeShapeType="1" noTextEdit="1"/>
              </p:cNvSpPr>
              <p:nvPr/>
            </p:nvSpPr>
            <p:spPr>
              <a:xfrm>
                <a:off x="4243082" y="2123343"/>
                <a:ext cx="2649704" cy="338554"/>
              </a:xfrm>
              <a:prstGeom prst="rect">
                <a:avLst/>
              </a:prstGeom>
              <a:blipFill>
                <a:blip r:embed="rId3"/>
                <a:stretch>
                  <a:fillRect l="-1149"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5D67563-CA80-2B9B-6EE4-5C93937FA650}"/>
                  </a:ext>
                </a:extLst>
              </p:cNvPr>
              <p:cNvSpPr txBox="1"/>
              <p:nvPr/>
            </p:nvSpPr>
            <p:spPr>
              <a:xfrm>
                <a:off x="7350962" y="4761613"/>
                <a:ext cx="6094378"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Z – stabilizers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𝑧</m:t>
                        </m:r>
                      </m:sub>
                    </m:sSub>
                    <m:r>
                      <a:rPr lang="en-US" sz="1400" b="0" i="1" smtClean="0">
                        <a:latin typeface="Cambria Math" panose="02040503050406030204" pitchFamily="18" charset="0"/>
                      </a:rPr>
                      <m:t>=</m:t>
                    </m:r>
                    <m:r>
                      <a:rPr lang="en-US" sz="1400" b="0" i="1" smtClean="0">
                        <a:latin typeface="Cambria Math" panose="02040503050406030204" pitchFamily="18" charset="0"/>
                      </a:rPr>
                      <m:t>𝑟𝑛</m:t>
                    </m:r>
                    <m:r>
                      <a:rPr lang="en-US" sz="1400" b="0" i="1" smtClean="0">
                        <a:latin typeface="Cambria Math" panose="02040503050406030204" pitchFamily="18" charset="0"/>
                      </a:rPr>
                      <m:t> </m:t>
                    </m:r>
                  </m:oMath>
                </a14:m>
                <a:r>
                  <a:rPr lang="en-US" sz="1400" b="0" dirty="0">
                    <a:latin typeface="Times New Roman" panose="02020603050405020304" pitchFamily="18" charset="0"/>
                    <a:cs typeface="Times New Roman" panose="02020603050405020304" pitchFamily="18" charset="0"/>
                  </a:rPr>
                  <a:t>)</a:t>
                </a:r>
              </a:p>
            </p:txBody>
          </p:sp>
        </mc:Choice>
        <mc:Fallback xmlns="">
          <p:sp>
            <p:nvSpPr>
              <p:cNvPr id="55" name="TextBox 54">
                <a:extLst>
                  <a:ext uri="{FF2B5EF4-FFF2-40B4-BE49-F238E27FC236}">
                    <a16:creationId xmlns:a16="http://schemas.microsoft.com/office/drawing/2014/main" id="{65D67563-CA80-2B9B-6EE4-5C93937FA650}"/>
                  </a:ext>
                </a:extLst>
              </p:cNvPr>
              <p:cNvSpPr txBox="1">
                <a:spLocks noRot="1" noChangeAspect="1" noMove="1" noResize="1" noEditPoints="1" noAdjustHandles="1" noChangeArrowheads="1" noChangeShapeType="1" noTextEdit="1"/>
              </p:cNvSpPr>
              <p:nvPr/>
            </p:nvSpPr>
            <p:spPr>
              <a:xfrm>
                <a:off x="7350962" y="4761613"/>
                <a:ext cx="6094378" cy="307777"/>
              </a:xfrm>
              <a:prstGeom prst="rect">
                <a:avLst/>
              </a:prstGeom>
              <a:blipFill>
                <a:blip r:embed="rId4"/>
                <a:stretch>
                  <a:fillRect l="-300" t="-392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B01CFE-D655-F4C3-6CDF-5F28FED9C3E3}"/>
                  </a:ext>
                </a:extLst>
              </p:cNvPr>
              <p:cNvSpPr txBox="1"/>
              <p:nvPr/>
            </p:nvSpPr>
            <p:spPr>
              <a:xfrm>
                <a:off x="6041616" y="4529690"/>
                <a:ext cx="170234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#Qubits </a:t>
                </a:r>
              </a:p>
              <a:p>
                <a:r>
                  <a:rPr lang="en-US" sz="1400" dirty="0">
                    <a:latin typeface="Times New Roman" panose="02020603050405020304" pitchFamily="18" charset="0"/>
                    <a:cs typeface="Times New Roman" panose="02020603050405020304" pitchFamily="18" charset="0"/>
                  </a:rPr>
                  <a:t>N =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𝑟</m:t>
                        </m:r>
                      </m:e>
                      <m:sup>
                        <m:r>
                          <a:rPr lang="en-US" sz="1400" b="0" i="1" smtClean="0">
                            <a:latin typeface="Cambria Math" panose="02040503050406030204" pitchFamily="18" charset="0"/>
                          </a:rPr>
                          <m:t>2</m:t>
                        </m:r>
                      </m:sup>
                    </m:sSup>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D9B01CFE-D655-F4C3-6CDF-5F28FED9C3E3}"/>
                  </a:ext>
                </a:extLst>
              </p:cNvPr>
              <p:cNvSpPr txBox="1">
                <a:spLocks noRot="1" noChangeAspect="1" noMove="1" noResize="1" noEditPoints="1" noAdjustHandles="1" noChangeArrowheads="1" noChangeShapeType="1" noTextEdit="1"/>
              </p:cNvSpPr>
              <p:nvPr/>
            </p:nvSpPr>
            <p:spPr>
              <a:xfrm>
                <a:off x="6041616" y="4529690"/>
                <a:ext cx="1702341" cy="523220"/>
              </a:xfrm>
              <a:prstGeom prst="rect">
                <a:avLst/>
              </a:prstGeom>
              <a:blipFill>
                <a:blip r:embed="rId5"/>
                <a:stretch>
                  <a:fillRect l="-1075" t="-2326"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6A4BDE6-A4A3-5478-8A85-6DD0589EA6D5}"/>
                  </a:ext>
                </a:extLst>
              </p:cNvPr>
              <p:cNvSpPr txBox="1"/>
              <p:nvPr/>
            </p:nvSpPr>
            <p:spPr>
              <a:xfrm>
                <a:off x="-10249" y="78480"/>
                <a:ext cx="41571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Hypergraph product construction: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1</m:t>
                        </m:r>
                      </m:sub>
                    </m:sSub>
                    <m:r>
                      <a:rPr lang="en-US"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2</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57" name="TextBox 56">
                <a:extLst>
                  <a:ext uri="{FF2B5EF4-FFF2-40B4-BE49-F238E27FC236}">
                    <a16:creationId xmlns:a16="http://schemas.microsoft.com/office/drawing/2014/main" id="{36A4BDE6-A4A3-5478-8A85-6DD0589EA6D5}"/>
                  </a:ext>
                </a:extLst>
              </p:cNvPr>
              <p:cNvSpPr txBox="1">
                <a:spLocks noRot="1" noChangeAspect="1" noMove="1" noResize="1" noEditPoints="1" noAdjustHandles="1" noChangeArrowheads="1" noChangeShapeType="1" noTextEdit="1"/>
              </p:cNvSpPr>
              <p:nvPr/>
            </p:nvSpPr>
            <p:spPr>
              <a:xfrm>
                <a:off x="-10249" y="78480"/>
                <a:ext cx="4157100" cy="369332"/>
              </a:xfrm>
              <a:prstGeom prst="rect">
                <a:avLst/>
              </a:prstGeom>
              <a:blipFill>
                <a:blip r:embed="rId6"/>
                <a:stretch>
                  <a:fillRect l="-1173" t="-10000" b="-26667"/>
                </a:stretch>
              </a:blipFill>
            </p:spPr>
            <p:txBody>
              <a:bodyPr/>
              <a:lstStyle/>
              <a:p>
                <a:r>
                  <a:rPr lang="en-US">
                    <a:noFill/>
                  </a:rPr>
                  <a:t> </a:t>
                </a:r>
              </a:p>
            </p:txBody>
          </p:sp>
        </mc:Fallback>
      </mc:AlternateContent>
      <p:sp>
        <p:nvSpPr>
          <p:cNvPr id="58" name="Left Brace 57">
            <a:extLst>
              <a:ext uri="{FF2B5EF4-FFF2-40B4-BE49-F238E27FC236}">
                <a16:creationId xmlns:a16="http://schemas.microsoft.com/office/drawing/2014/main" id="{CE7441A8-44D6-E6A4-62E3-A9A8DF25F9CE}"/>
              </a:ext>
            </a:extLst>
          </p:cNvPr>
          <p:cNvSpPr/>
          <p:nvPr/>
        </p:nvSpPr>
        <p:spPr>
          <a:xfrm rot="5400000">
            <a:off x="8431149" y="-471729"/>
            <a:ext cx="176999" cy="2017644"/>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F7764249-B1D4-65B0-64BB-0386B53C5198}"/>
              </a:ext>
            </a:extLst>
          </p:cNvPr>
          <p:cNvSpPr/>
          <p:nvPr/>
        </p:nvSpPr>
        <p:spPr>
          <a:xfrm rot="5400000">
            <a:off x="5227105" y="-369982"/>
            <a:ext cx="176999" cy="181258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2" name="TextBox 61">
            <a:extLst>
              <a:ext uri="{FF2B5EF4-FFF2-40B4-BE49-F238E27FC236}">
                <a16:creationId xmlns:a16="http://schemas.microsoft.com/office/drawing/2014/main" id="{F790A8AD-2B8E-4E85-E505-FDE636024C60}"/>
              </a:ext>
            </a:extLst>
          </p:cNvPr>
          <p:cNvSpPr txBox="1"/>
          <p:nvPr/>
        </p:nvSpPr>
        <p:spPr>
          <a:xfrm>
            <a:off x="5193740" y="152048"/>
            <a:ext cx="26161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9D8DC79A-338B-B9D6-9883-1C90969D0952}"/>
              </a:ext>
            </a:extLst>
          </p:cNvPr>
          <p:cNvSpPr txBox="1"/>
          <p:nvPr/>
        </p:nvSpPr>
        <p:spPr>
          <a:xfrm>
            <a:off x="8363996" y="143400"/>
            <a:ext cx="31130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62DEA2A-C07F-206F-C946-3A4715670792}"/>
                  </a:ext>
                </a:extLst>
              </p:cNvPr>
              <p:cNvSpPr txBox="1"/>
              <p:nvPr/>
            </p:nvSpPr>
            <p:spPr>
              <a:xfrm>
                <a:off x="6610587" y="113058"/>
                <a:ext cx="3753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p:txBody>
          </p:sp>
        </mc:Choice>
        <mc:Fallback xmlns="">
          <p:sp>
            <p:nvSpPr>
              <p:cNvPr id="65" name="TextBox 64">
                <a:extLst>
                  <a:ext uri="{FF2B5EF4-FFF2-40B4-BE49-F238E27FC236}">
                    <a16:creationId xmlns:a16="http://schemas.microsoft.com/office/drawing/2014/main" id="{B62DEA2A-C07F-206F-C946-3A4715670792}"/>
                  </a:ext>
                </a:extLst>
              </p:cNvPr>
              <p:cNvSpPr txBox="1">
                <a:spLocks noRot="1" noChangeAspect="1" noMove="1" noResize="1" noEditPoints="1" noAdjustHandles="1" noChangeArrowheads="1" noChangeShapeType="1" noTextEdit="1"/>
              </p:cNvSpPr>
              <p:nvPr/>
            </p:nvSpPr>
            <p:spPr>
              <a:xfrm>
                <a:off x="6610587" y="113058"/>
                <a:ext cx="375320" cy="369332"/>
              </a:xfrm>
              <a:prstGeom prst="rect">
                <a:avLst/>
              </a:prstGeom>
              <a:blipFill>
                <a:blip r:embed="rId7"/>
                <a:stretch>
                  <a:fillRect/>
                </a:stretch>
              </a:blipFill>
            </p:spPr>
            <p:txBody>
              <a:bodyPr/>
              <a:lstStyle/>
              <a:p>
                <a:r>
                  <a:rPr lang="en-US">
                    <a:noFill/>
                  </a:rPr>
                  <a:t> </a:t>
                </a:r>
              </a:p>
            </p:txBody>
          </p:sp>
        </mc:Fallback>
      </mc:AlternateContent>
      <p:sp>
        <p:nvSpPr>
          <p:cNvPr id="67" name="Freeform: Shape 66">
            <a:extLst>
              <a:ext uri="{FF2B5EF4-FFF2-40B4-BE49-F238E27FC236}">
                <a16:creationId xmlns:a16="http://schemas.microsoft.com/office/drawing/2014/main" id="{93EC3648-542E-9110-884F-D299ADB64AB7}"/>
              </a:ext>
            </a:extLst>
          </p:cNvPr>
          <p:cNvSpPr/>
          <p:nvPr/>
        </p:nvSpPr>
        <p:spPr>
          <a:xfrm>
            <a:off x="4909930" y="665843"/>
            <a:ext cx="4532244" cy="854844"/>
          </a:xfrm>
          <a:custGeom>
            <a:avLst/>
            <a:gdLst>
              <a:gd name="connsiteX0" fmla="*/ 4532244 w 4532244"/>
              <a:gd name="connsiteY0" fmla="*/ 815087 h 854844"/>
              <a:gd name="connsiteX1" fmla="*/ 1958009 w 4532244"/>
              <a:gd name="connsiteY1" fmla="*/ 79 h 854844"/>
              <a:gd name="connsiteX2" fmla="*/ 0 w 4532244"/>
              <a:gd name="connsiteY2" fmla="*/ 854844 h 854844"/>
            </a:gdLst>
            <a:ahLst/>
            <a:cxnLst>
              <a:cxn ang="0">
                <a:pos x="connsiteX0" y="connsiteY0"/>
              </a:cxn>
              <a:cxn ang="0">
                <a:pos x="connsiteX1" y="connsiteY1"/>
              </a:cxn>
              <a:cxn ang="0">
                <a:pos x="connsiteX2" y="connsiteY2"/>
              </a:cxn>
            </a:cxnLst>
            <a:rect l="l" t="t" r="r" b="b"/>
            <a:pathLst>
              <a:path w="4532244" h="854844">
                <a:moveTo>
                  <a:pt x="4532244" y="815087"/>
                </a:moveTo>
                <a:cubicBezTo>
                  <a:pt x="3622813" y="404270"/>
                  <a:pt x="2713383" y="-6547"/>
                  <a:pt x="1958009" y="79"/>
                </a:cubicBezTo>
                <a:cubicBezTo>
                  <a:pt x="1202635" y="6705"/>
                  <a:pt x="601317" y="430774"/>
                  <a:pt x="0" y="85484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7E5B7F2C-5502-494F-E081-CF431C3F2041}"/>
              </a:ext>
            </a:extLst>
          </p:cNvPr>
          <p:cNvSpPr/>
          <p:nvPr/>
        </p:nvSpPr>
        <p:spPr>
          <a:xfrm>
            <a:off x="5188226" y="745230"/>
            <a:ext cx="4224131" cy="755579"/>
          </a:xfrm>
          <a:custGeom>
            <a:avLst/>
            <a:gdLst>
              <a:gd name="connsiteX0" fmla="*/ 4224131 w 4224131"/>
              <a:gd name="connsiteY0" fmla="*/ 695944 h 755579"/>
              <a:gd name="connsiteX1" fmla="*/ 1749287 w 4224131"/>
              <a:gd name="connsiteY1" fmla="*/ 205 h 755579"/>
              <a:gd name="connsiteX2" fmla="*/ 0 w 4224131"/>
              <a:gd name="connsiteY2" fmla="*/ 755579 h 755579"/>
            </a:gdLst>
            <a:ahLst/>
            <a:cxnLst>
              <a:cxn ang="0">
                <a:pos x="connsiteX0" y="connsiteY0"/>
              </a:cxn>
              <a:cxn ang="0">
                <a:pos x="connsiteX1" y="connsiteY1"/>
              </a:cxn>
              <a:cxn ang="0">
                <a:pos x="connsiteX2" y="connsiteY2"/>
              </a:cxn>
            </a:cxnLst>
            <a:rect l="l" t="t" r="r" b="b"/>
            <a:pathLst>
              <a:path w="4224131" h="755579">
                <a:moveTo>
                  <a:pt x="4224131" y="695944"/>
                </a:moveTo>
                <a:cubicBezTo>
                  <a:pt x="3338720" y="343105"/>
                  <a:pt x="2453309" y="-9734"/>
                  <a:pt x="1749287" y="205"/>
                </a:cubicBezTo>
                <a:cubicBezTo>
                  <a:pt x="1045265" y="10144"/>
                  <a:pt x="522632" y="382861"/>
                  <a:pt x="0" y="7555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C5AD48A5-0C00-831E-51F1-249B31C488A2}"/>
              </a:ext>
            </a:extLst>
          </p:cNvPr>
          <p:cNvSpPr/>
          <p:nvPr/>
        </p:nvSpPr>
        <p:spPr>
          <a:xfrm>
            <a:off x="5860833" y="833501"/>
            <a:ext cx="3140764" cy="657220"/>
          </a:xfrm>
          <a:custGeom>
            <a:avLst/>
            <a:gdLst>
              <a:gd name="connsiteX0" fmla="*/ 3250095 w 3250095"/>
              <a:gd name="connsiteY0" fmla="*/ 586436 h 606314"/>
              <a:gd name="connsiteX1" fmla="*/ 1202635 w 3250095"/>
              <a:gd name="connsiteY1" fmla="*/ 27 h 606314"/>
              <a:gd name="connsiteX2" fmla="*/ 0 w 3250095"/>
              <a:gd name="connsiteY2" fmla="*/ 606314 h 606314"/>
            </a:gdLst>
            <a:ahLst/>
            <a:cxnLst>
              <a:cxn ang="0">
                <a:pos x="connsiteX0" y="connsiteY0"/>
              </a:cxn>
              <a:cxn ang="0">
                <a:pos x="connsiteX1" y="connsiteY1"/>
              </a:cxn>
              <a:cxn ang="0">
                <a:pos x="connsiteX2" y="connsiteY2"/>
              </a:cxn>
            </a:cxnLst>
            <a:rect l="l" t="t" r="r" b="b"/>
            <a:pathLst>
              <a:path w="3250095" h="606314">
                <a:moveTo>
                  <a:pt x="3250095" y="586436"/>
                </a:moveTo>
                <a:cubicBezTo>
                  <a:pt x="2497206" y="291575"/>
                  <a:pt x="1744317" y="-3286"/>
                  <a:pt x="1202635" y="27"/>
                </a:cubicBezTo>
                <a:cubicBezTo>
                  <a:pt x="660952" y="3340"/>
                  <a:pt x="330476" y="304827"/>
                  <a:pt x="0" y="60631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8C9A9B1B-B39D-A70D-CCA5-73BEC4C8C0DC}"/>
              </a:ext>
            </a:extLst>
          </p:cNvPr>
          <p:cNvSpPr/>
          <p:nvPr/>
        </p:nvSpPr>
        <p:spPr>
          <a:xfrm>
            <a:off x="5506278" y="874536"/>
            <a:ext cx="2156792" cy="636212"/>
          </a:xfrm>
          <a:custGeom>
            <a:avLst/>
            <a:gdLst>
              <a:gd name="connsiteX0" fmla="*/ 2156792 w 2156792"/>
              <a:gd name="connsiteY0" fmla="*/ 596455 h 636212"/>
              <a:gd name="connsiteX1" fmla="*/ 1053548 w 2156792"/>
              <a:gd name="connsiteY1" fmla="*/ 107 h 636212"/>
              <a:gd name="connsiteX2" fmla="*/ 0 w 2156792"/>
              <a:gd name="connsiteY2" fmla="*/ 636212 h 636212"/>
            </a:gdLst>
            <a:ahLst/>
            <a:cxnLst>
              <a:cxn ang="0">
                <a:pos x="connsiteX0" y="connsiteY0"/>
              </a:cxn>
              <a:cxn ang="0">
                <a:pos x="connsiteX1" y="connsiteY1"/>
              </a:cxn>
              <a:cxn ang="0">
                <a:pos x="connsiteX2" y="connsiteY2"/>
              </a:cxn>
            </a:cxnLst>
            <a:rect l="l" t="t" r="r" b="b"/>
            <a:pathLst>
              <a:path w="2156792" h="636212">
                <a:moveTo>
                  <a:pt x="2156792" y="596455"/>
                </a:moveTo>
                <a:cubicBezTo>
                  <a:pt x="1784902" y="294968"/>
                  <a:pt x="1413013" y="-6519"/>
                  <a:pt x="1053548" y="107"/>
                </a:cubicBezTo>
                <a:cubicBezTo>
                  <a:pt x="694083" y="6733"/>
                  <a:pt x="347041" y="321472"/>
                  <a:pt x="0" y="63621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120C65A5-EB7F-40A2-A148-B2C2213E3A95}"/>
              </a:ext>
            </a:extLst>
          </p:cNvPr>
          <p:cNvSpPr/>
          <p:nvPr/>
        </p:nvSpPr>
        <p:spPr>
          <a:xfrm>
            <a:off x="5506278" y="576397"/>
            <a:ext cx="2564296" cy="934351"/>
          </a:xfrm>
          <a:custGeom>
            <a:avLst/>
            <a:gdLst>
              <a:gd name="connsiteX0" fmla="*/ 2564296 w 2564296"/>
              <a:gd name="connsiteY0" fmla="*/ 894594 h 934351"/>
              <a:gd name="connsiteX1" fmla="*/ 1162879 w 2564296"/>
              <a:gd name="connsiteY1" fmla="*/ 72 h 934351"/>
              <a:gd name="connsiteX2" fmla="*/ 0 w 2564296"/>
              <a:gd name="connsiteY2" fmla="*/ 934351 h 934351"/>
            </a:gdLst>
            <a:ahLst/>
            <a:cxnLst>
              <a:cxn ang="0">
                <a:pos x="connsiteX0" y="connsiteY0"/>
              </a:cxn>
              <a:cxn ang="0">
                <a:pos x="connsiteX1" y="connsiteY1"/>
              </a:cxn>
              <a:cxn ang="0">
                <a:pos x="connsiteX2" y="connsiteY2"/>
              </a:cxn>
            </a:cxnLst>
            <a:rect l="l" t="t" r="r" b="b"/>
            <a:pathLst>
              <a:path w="2564296" h="934351">
                <a:moveTo>
                  <a:pt x="2564296" y="894594"/>
                </a:moveTo>
                <a:cubicBezTo>
                  <a:pt x="2077279" y="444020"/>
                  <a:pt x="1590262" y="-6554"/>
                  <a:pt x="1162879" y="72"/>
                </a:cubicBezTo>
                <a:cubicBezTo>
                  <a:pt x="735496" y="6698"/>
                  <a:pt x="367748" y="470524"/>
                  <a:pt x="0" y="9343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3823790-EE79-FA91-2498-F18C9C720F24}"/>
              </a:ext>
            </a:extLst>
          </p:cNvPr>
          <p:cNvSpPr/>
          <p:nvPr/>
        </p:nvSpPr>
        <p:spPr>
          <a:xfrm>
            <a:off x="5794513" y="795034"/>
            <a:ext cx="2554357" cy="705775"/>
          </a:xfrm>
          <a:custGeom>
            <a:avLst/>
            <a:gdLst>
              <a:gd name="connsiteX0" fmla="*/ 2554357 w 2554357"/>
              <a:gd name="connsiteY0" fmla="*/ 666018 h 705775"/>
              <a:gd name="connsiteX1" fmla="*/ 934278 w 2554357"/>
              <a:gd name="connsiteY1" fmla="*/ 96 h 705775"/>
              <a:gd name="connsiteX2" fmla="*/ 0 w 2554357"/>
              <a:gd name="connsiteY2" fmla="*/ 705775 h 705775"/>
            </a:gdLst>
            <a:ahLst/>
            <a:cxnLst>
              <a:cxn ang="0">
                <a:pos x="connsiteX0" y="connsiteY0"/>
              </a:cxn>
              <a:cxn ang="0">
                <a:pos x="connsiteX1" y="connsiteY1"/>
              </a:cxn>
              <a:cxn ang="0">
                <a:pos x="connsiteX2" y="connsiteY2"/>
              </a:cxn>
            </a:cxnLst>
            <a:rect l="l" t="t" r="r" b="b"/>
            <a:pathLst>
              <a:path w="2554357" h="705775">
                <a:moveTo>
                  <a:pt x="2554357" y="666018"/>
                </a:moveTo>
                <a:cubicBezTo>
                  <a:pt x="1957180" y="329744"/>
                  <a:pt x="1360004" y="-6530"/>
                  <a:pt x="934278" y="96"/>
                </a:cubicBezTo>
                <a:cubicBezTo>
                  <a:pt x="508552" y="6722"/>
                  <a:pt x="254276" y="356248"/>
                  <a:pt x="0" y="70577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90C0C78B-758F-86D9-F5BB-451E5F386718}"/>
              </a:ext>
            </a:extLst>
          </p:cNvPr>
          <p:cNvSpPr/>
          <p:nvPr/>
        </p:nvSpPr>
        <p:spPr>
          <a:xfrm>
            <a:off x="5128591" y="924273"/>
            <a:ext cx="3528392" cy="576536"/>
          </a:xfrm>
          <a:custGeom>
            <a:avLst/>
            <a:gdLst>
              <a:gd name="connsiteX0" fmla="*/ 3528392 w 3528392"/>
              <a:gd name="connsiteY0" fmla="*/ 546718 h 576536"/>
              <a:gd name="connsiteX1" fmla="*/ 1958009 w 3528392"/>
              <a:gd name="connsiteY1" fmla="*/ 66 h 576536"/>
              <a:gd name="connsiteX2" fmla="*/ 0 w 3528392"/>
              <a:gd name="connsiteY2" fmla="*/ 576536 h 576536"/>
            </a:gdLst>
            <a:ahLst/>
            <a:cxnLst>
              <a:cxn ang="0">
                <a:pos x="connsiteX0" y="connsiteY0"/>
              </a:cxn>
              <a:cxn ang="0">
                <a:pos x="connsiteX1" y="connsiteY1"/>
              </a:cxn>
              <a:cxn ang="0">
                <a:pos x="connsiteX2" y="connsiteY2"/>
              </a:cxn>
            </a:cxnLst>
            <a:rect l="l" t="t" r="r" b="b"/>
            <a:pathLst>
              <a:path w="3528392" h="576536">
                <a:moveTo>
                  <a:pt x="3528392" y="546718"/>
                </a:moveTo>
                <a:cubicBezTo>
                  <a:pt x="3037233" y="270907"/>
                  <a:pt x="2546074" y="-4904"/>
                  <a:pt x="1958009" y="66"/>
                </a:cubicBezTo>
                <a:cubicBezTo>
                  <a:pt x="1369944" y="5036"/>
                  <a:pt x="684972" y="290786"/>
                  <a:pt x="0" y="57653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4ECD82E6-B97F-AAB3-44FF-5196AED3D210}"/>
              </a:ext>
            </a:extLst>
          </p:cNvPr>
          <p:cNvSpPr/>
          <p:nvPr/>
        </p:nvSpPr>
        <p:spPr>
          <a:xfrm>
            <a:off x="4850296" y="755286"/>
            <a:ext cx="4214191" cy="765401"/>
          </a:xfrm>
          <a:custGeom>
            <a:avLst/>
            <a:gdLst>
              <a:gd name="connsiteX0" fmla="*/ 4214191 w 4214191"/>
              <a:gd name="connsiteY0" fmla="*/ 725644 h 765401"/>
              <a:gd name="connsiteX1" fmla="*/ 1630017 w 4214191"/>
              <a:gd name="connsiteY1" fmla="*/ 88 h 765401"/>
              <a:gd name="connsiteX2" fmla="*/ 0 w 4214191"/>
              <a:gd name="connsiteY2" fmla="*/ 765401 h 765401"/>
            </a:gdLst>
            <a:ahLst/>
            <a:cxnLst>
              <a:cxn ang="0">
                <a:pos x="connsiteX0" y="connsiteY0"/>
              </a:cxn>
              <a:cxn ang="0">
                <a:pos x="connsiteX1" y="connsiteY1"/>
              </a:cxn>
              <a:cxn ang="0">
                <a:pos x="connsiteX2" y="connsiteY2"/>
              </a:cxn>
            </a:cxnLst>
            <a:rect l="l" t="t" r="r" b="b"/>
            <a:pathLst>
              <a:path w="4214191" h="765401">
                <a:moveTo>
                  <a:pt x="4214191" y="725644"/>
                </a:moveTo>
                <a:cubicBezTo>
                  <a:pt x="3273286" y="359553"/>
                  <a:pt x="2332382" y="-6538"/>
                  <a:pt x="1630017" y="88"/>
                </a:cubicBezTo>
                <a:cubicBezTo>
                  <a:pt x="927652" y="6714"/>
                  <a:pt x="463826" y="386057"/>
                  <a:pt x="0" y="76540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F1973729-82D3-1C01-C321-32B79D83B888}"/>
              </a:ext>
            </a:extLst>
          </p:cNvPr>
          <p:cNvSpPr/>
          <p:nvPr/>
        </p:nvSpPr>
        <p:spPr>
          <a:xfrm>
            <a:off x="1580322" y="2395330"/>
            <a:ext cx="864704" cy="2723322"/>
          </a:xfrm>
          <a:custGeom>
            <a:avLst/>
            <a:gdLst>
              <a:gd name="connsiteX0" fmla="*/ 864704 w 864704"/>
              <a:gd name="connsiteY0" fmla="*/ 0 h 2723322"/>
              <a:gd name="connsiteX1" fmla="*/ 0 w 864704"/>
              <a:gd name="connsiteY1" fmla="*/ 1510748 h 2723322"/>
              <a:gd name="connsiteX2" fmla="*/ 864704 w 864704"/>
              <a:gd name="connsiteY2" fmla="*/ 2723322 h 2723322"/>
            </a:gdLst>
            <a:ahLst/>
            <a:cxnLst>
              <a:cxn ang="0">
                <a:pos x="connsiteX0" y="connsiteY0"/>
              </a:cxn>
              <a:cxn ang="0">
                <a:pos x="connsiteX1" y="connsiteY1"/>
              </a:cxn>
              <a:cxn ang="0">
                <a:pos x="connsiteX2" y="connsiteY2"/>
              </a:cxn>
            </a:cxnLst>
            <a:rect l="l" t="t" r="r" b="b"/>
            <a:pathLst>
              <a:path w="864704" h="2723322">
                <a:moveTo>
                  <a:pt x="864704" y="0"/>
                </a:moveTo>
                <a:cubicBezTo>
                  <a:pt x="432352" y="528430"/>
                  <a:pt x="0" y="1056861"/>
                  <a:pt x="0" y="1510748"/>
                </a:cubicBezTo>
                <a:cubicBezTo>
                  <a:pt x="0" y="1964635"/>
                  <a:pt x="432352" y="2343978"/>
                  <a:pt x="864704" y="272332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2395E3E3-4472-6206-DEE9-A6B8E3386077}"/>
              </a:ext>
            </a:extLst>
          </p:cNvPr>
          <p:cNvSpPr/>
          <p:nvPr/>
        </p:nvSpPr>
        <p:spPr>
          <a:xfrm>
            <a:off x="1073424" y="2375452"/>
            <a:ext cx="1381541" cy="3101009"/>
          </a:xfrm>
          <a:custGeom>
            <a:avLst/>
            <a:gdLst>
              <a:gd name="connsiteX0" fmla="*/ 1381541 w 1381541"/>
              <a:gd name="connsiteY0" fmla="*/ 0 h 3101009"/>
              <a:gd name="connsiteX1" fmla="*/ 2 w 1381541"/>
              <a:gd name="connsiteY1" fmla="*/ 1480931 h 3101009"/>
              <a:gd name="connsiteX2" fmla="*/ 1371602 w 1381541"/>
              <a:gd name="connsiteY2" fmla="*/ 3101009 h 3101009"/>
            </a:gdLst>
            <a:ahLst/>
            <a:cxnLst>
              <a:cxn ang="0">
                <a:pos x="connsiteX0" y="connsiteY0"/>
              </a:cxn>
              <a:cxn ang="0">
                <a:pos x="connsiteX1" y="connsiteY1"/>
              </a:cxn>
              <a:cxn ang="0">
                <a:pos x="connsiteX2" y="connsiteY2"/>
              </a:cxn>
            </a:cxnLst>
            <a:rect l="l" t="t" r="r" b="b"/>
            <a:pathLst>
              <a:path w="1381541" h="3101009">
                <a:moveTo>
                  <a:pt x="1381541" y="0"/>
                </a:moveTo>
                <a:cubicBezTo>
                  <a:pt x="691599" y="482048"/>
                  <a:pt x="1658" y="964096"/>
                  <a:pt x="2" y="1480931"/>
                </a:cubicBezTo>
                <a:cubicBezTo>
                  <a:pt x="-1654" y="1997766"/>
                  <a:pt x="684974" y="2549387"/>
                  <a:pt x="1371602" y="310100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9ADA40A2-8E91-DE1E-0B77-1908029C0E81}"/>
              </a:ext>
            </a:extLst>
          </p:cNvPr>
          <p:cNvSpPr/>
          <p:nvPr/>
        </p:nvSpPr>
        <p:spPr>
          <a:xfrm>
            <a:off x="1282148" y="2763078"/>
            <a:ext cx="1152939" cy="3041374"/>
          </a:xfrm>
          <a:custGeom>
            <a:avLst/>
            <a:gdLst>
              <a:gd name="connsiteX0" fmla="*/ 1152939 w 1152939"/>
              <a:gd name="connsiteY0" fmla="*/ 0 h 3041374"/>
              <a:gd name="connsiteX1" fmla="*/ 0 w 1152939"/>
              <a:gd name="connsiteY1" fmla="*/ 1033670 h 3041374"/>
              <a:gd name="connsiteX2" fmla="*/ 1152939 w 1152939"/>
              <a:gd name="connsiteY2" fmla="*/ 3041374 h 3041374"/>
            </a:gdLst>
            <a:ahLst/>
            <a:cxnLst>
              <a:cxn ang="0">
                <a:pos x="connsiteX0" y="connsiteY0"/>
              </a:cxn>
              <a:cxn ang="0">
                <a:pos x="connsiteX1" y="connsiteY1"/>
              </a:cxn>
              <a:cxn ang="0">
                <a:pos x="connsiteX2" y="connsiteY2"/>
              </a:cxn>
            </a:cxnLst>
            <a:rect l="l" t="t" r="r" b="b"/>
            <a:pathLst>
              <a:path w="1152939" h="3041374">
                <a:moveTo>
                  <a:pt x="1152939" y="0"/>
                </a:moveTo>
                <a:cubicBezTo>
                  <a:pt x="576469" y="263387"/>
                  <a:pt x="0" y="526774"/>
                  <a:pt x="0" y="1033670"/>
                </a:cubicBezTo>
                <a:cubicBezTo>
                  <a:pt x="0" y="1540566"/>
                  <a:pt x="576469" y="2290970"/>
                  <a:pt x="1152939" y="304137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509EA71-BC3F-D2B2-2DC3-4C862B612F35}"/>
              </a:ext>
            </a:extLst>
          </p:cNvPr>
          <p:cNvSpPr/>
          <p:nvPr/>
        </p:nvSpPr>
        <p:spPr>
          <a:xfrm>
            <a:off x="944193" y="2822713"/>
            <a:ext cx="1520711" cy="3031435"/>
          </a:xfrm>
          <a:custGeom>
            <a:avLst/>
            <a:gdLst>
              <a:gd name="connsiteX0" fmla="*/ 1490894 w 1520711"/>
              <a:gd name="connsiteY0" fmla="*/ 0 h 3031435"/>
              <a:gd name="connsiteX1" fmla="*/ 24 w 1520711"/>
              <a:gd name="connsiteY1" fmla="*/ 1182757 h 3031435"/>
              <a:gd name="connsiteX2" fmla="*/ 1520711 w 1520711"/>
              <a:gd name="connsiteY2" fmla="*/ 3031435 h 3031435"/>
            </a:gdLst>
            <a:ahLst/>
            <a:cxnLst>
              <a:cxn ang="0">
                <a:pos x="connsiteX0" y="connsiteY0"/>
              </a:cxn>
              <a:cxn ang="0">
                <a:pos x="connsiteX1" y="connsiteY1"/>
              </a:cxn>
              <a:cxn ang="0">
                <a:pos x="connsiteX2" y="connsiteY2"/>
              </a:cxn>
            </a:cxnLst>
            <a:rect l="l" t="t" r="r" b="b"/>
            <a:pathLst>
              <a:path w="1520711" h="3031435">
                <a:moveTo>
                  <a:pt x="1490894" y="0"/>
                </a:moveTo>
                <a:cubicBezTo>
                  <a:pt x="742974" y="338759"/>
                  <a:pt x="-4945" y="677518"/>
                  <a:pt x="24" y="1182757"/>
                </a:cubicBezTo>
                <a:cubicBezTo>
                  <a:pt x="4993" y="1687996"/>
                  <a:pt x="762852" y="2359715"/>
                  <a:pt x="1520711" y="30314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CC94C47A-DBE4-6918-D7B7-CAA642D5A4D2}"/>
              </a:ext>
            </a:extLst>
          </p:cNvPr>
          <p:cNvSpPr/>
          <p:nvPr/>
        </p:nvSpPr>
        <p:spPr>
          <a:xfrm>
            <a:off x="1451109" y="3209991"/>
            <a:ext cx="1003856" cy="3011905"/>
          </a:xfrm>
          <a:custGeom>
            <a:avLst/>
            <a:gdLst>
              <a:gd name="connsiteX0" fmla="*/ 1003856 w 1003856"/>
              <a:gd name="connsiteY0" fmla="*/ 348 h 3011905"/>
              <a:gd name="connsiteX1" fmla="*/ 4 w 1003856"/>
              <a:gd name="connsiteY1" fmla="*/ 497305 h 3011905"/>
              <a:gd name="connsiteX2" fmla="*/ 993917 w 1003856"/>
              <a:gd name="connsiteY2" fmla="*/ 3011905 h 3011905"/>
            </a:gdLst>
            <a:ahLst/>
            <a:cxnLst>
              <a:cxn ang="0">
                <a:pos x="connsiteX0" y="connsiteY0"/>
              </a:cxn>
              <a:cxn ang="0">
                <a:pos x="connsiteX1" y="connsiteY1"/>
              </a:cxn>
              <a:cxn ang="0">
                <a:pos x="connsiteX2" y="connsiteY2"/>
              </a:cxn>
            </a:cxnLst>
            <a:rect l="l" t="t" r="r" b="b"/>
            <a:pathLst>
              <a:path w="1003856" h="3011905">
                <a:moveTo>
                  <a:pt x="1003856" y="348"/>
                </a:moveTo>
                <a:cubicBezTo>
                  <a:pt x="502758" y="-2137"/>
                  <a:pt x="1660" y="-4621"/>
                  <a:pt x="4" y="497305"/>
                </a:cubicBezTo>
                <a:cubicBezTo>
                  <a:pt x="-1652" y="999231"/>
                  <a:pt x="496132" y="2005568"/>
                  <a:pt x="993917" y="301190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ADAD7887-92A0-D51E-8A47-27D6D1EE9EAB}"/>
              </a:ext>
            </a:extLst>
          </p:cNvPr>
          <p:cNvSpPr/>
          <p:nvPr/>
        </p:nvSpPr>
        <p:spPr>
          <a:xfrm>
            <a:off x="1848616" y="3230217"/>
            <a:ext cx="606349" cy="2941983"/>
          </a:xfrm>
          <a:custGeom>
            <a:avLst/>
            <a:gdLst>
              <a:gd name="connsiteX0" fmla="*/ 576532 w 606349"/>
              <a:gd name="connsiteY0" fmla="*/ 0 h 2941983"/>
              <a:gd name="connsiteX1" fmla="*/ 62 w 606349"/>
              <a:gd name="connsiteY1" fmla="*/ 566531 h 2941983"/>
              <a:gd name="connsiteX2" fmla="*/ 606349 w 606349"/>
              <a:gd name="connsiteY2" fmla="*/ 2941983 h 2941983"/>
            </a:gdLst>
            <a:ahLst/>
            <a:cxnLst>
              <a:cxn ang="0">
                <a:pos x="connsiteX0" y="connsiteY0"/>
              </a:cxn>
              <a:cxn ang="0">
                <a:pos x="connsiteX1" y="connsiteY1"/>
              </a:cxn>
              <a:cxn ang="0">
                <a:pos x="connsiteX2" y="connsiteY2"/>
              </a:cxn>
            </a:cxnLst>
            <a:rect l="l" t="t" r="r" b="b"/>
            <a:pathLst>
              <a:path w="606349" h="2941983">
                <a:moveTo>
                  <a:pt x="576532" y="0"/>
                </a:moveTo>
                <a:cubicBezTo>
                  <a:pt x="285812" y="38100"/>
                  <a:pt x="-4907" y="76201"/>
                  <a:pt x="62" y="566531"/>
                </a:cubicBezTo>
                <a:cubicBezTo>
                  <a:pt x="5031" y="1056861"/>
                  <a:pt x="305690" y="1999422"/>
                  <a:pt x="606349" y="294198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6378D327-2A38-1A52-35D2-CB02D6D1AE8D}"/>
              </a:ext>
            </a:extLst>
          </p:cNvPr>
          <p:cNvSpPr/>
          <p:nvPr/>
        </p:nvSpPr>
        <p:spPr>
          <a:xfrm>
            <a:off x="1739199" y="3528391"/>
            <a:ext cx="715766" cy="1610139"/>
          </a:xfrm>
          <a:custGeom>
            <a:avLst/>
            <a:gdLst>
              <a:gd name="connsiteX0" fmla="*/ 715766 w 715766"/>
              <a:gd name="connsiteY0" fmla="*/ 0 h 1610139"/>
              <a:gd name="connsiteX1" fmla="*/ 149 w 715766"/>
              <a:gd name="connsiteY1" fmla="*/ 616226 h 1610139"/>
              <a:gd name="connsiteX2" fmla="*/ 666071 w 715766"/>
              <a:gd name="connsiteY2" fmla="*/ 1610139 h 1610139"/>
            </a:gdLst>
            <a:ahLst/>
            <a:cxnLst>
              <a:cxn ang="0">
                <a:pos x="connsiteX0" y="connsiteY0"/>
              </a:cxn>
              <a:cxn ang="0">
                <a:pos x="connsiteX1" y="connsiteY1"/>
              </a:cxn>
              <a:cxn ang="0">
                <a:pos x="connsiteX2" y="connsiteY2"/>
              </a:cxn>
            </a:cxnLst>
            <a:rect l="l" t="t" r="r" b="b"/>
            <a:pathLst>
              <a:path w="715766" h="1610139">
                <a:moveTo>
                  <a:pt x="715766" y="0"/>
                </a:moveTo>
                <a:cubicBezTo>
                  <a:pt x="362098" y="173935"/>
                  <a:pt x="8431" y="347870"/>
                  <a:pt x="149" y="616226"/>
                </a:cubicBezTo>
                <a:cubicBezTo>
                  <a:pt x="-8133" y="884582"/>
                  <a:pt x="328969" y="1247360"/>
                  <a:pt x="666071" y="161013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4106AFC1-0B5A-098A-F55C-61C74450C9C8}"/>
              </a:ext>
            </a:extLst>
          </p:cNvPr>
          <p:cNvSpPr/>
          <p:nvPr/>
        </p:nvSpPr>
        <p:spPr>
          <a:xfrm>
            <a:off x="1212571" y="3518452"/>
            <a:ext cx="1232455" cy="1997765"/>
          </a:xfrm>
          <a:custGeom>
            <a:avLst/>
            <a:gdLst>
              <a:gd name="connsiteX0" fmla="*/ 1222516 w 1232455"/>
              <a:gd name="connsiteY0" fmla="*/ 0 h 1997765"/>
              <a:gd name="connsiteX1" fmla="*/ 3 w 1232455"/>
              <a:gd name="connsiteY1" fmla="*/ 387626 h 1997765"/>
              <a:gd name="connsiteX2" fmla="*/ 1232455 w 1232455"/>
              <a:gd name="connsiteY2" fmla="*/ 1997765 h 1997765"/>
            </a:gdLst>
            <a:ahLst/>
            <a:cxnLst>
              <a:cxn ang="0">
                <a:pos x="connsiteX0" y="connsiteY0"/>
              </a:cxn>
              <a:cxn ang="0">
                <a:pos x="connsiteX1" y="connsiteY1"/>
              </a:cxn>
              <a:cxn ang="0">
                <a:pos x="connsiteX2" y="connsiteY2"/>
              </a:cxn>
            </a:cxnLst>
            <a:rect l="l" t="t" r="r" b="b"/>
            <a:pathLst>
              <a:path w="1232455" h="1997765">
                <a:moveTo>
                  <a:pt x="1222516" y="0"/>
                </a:moveTo>
                <a:cubicBezTo>
                  <a:pt x="610431" y="27332"/>
                  <a:pt x="-1653" y="54665"/>
                  <a:pt x="3" y="387626"/>
                </a:cubicBezTo>
                <a:cubicBezTo>
                  <a:pt x="1659" y="720587"/>
                  <a:pt x="617057" y="1359176"/>
                  <a:pt x="1232455" y="199776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28A7BC04-0D1E-D852-278C-D77F39CD4309}"/>
              </a:ext>
            </a:extLst>
          </p:cNvPr>
          <p:cNvSpPr/>
          <p:nvPr/>
        </p:nvSpPr>
        <p:spPr>
          <a:xfrm>
            <a:off x="1063475" y="3881508"/>
            <a:ext cx="1381551" cy="1634709"/>
          </a:xfrm>
          <a:custGeom>
            <a:avLst/>
            <a:gdLst>
              <a:gd name="connsiteX0" fmla="*/ 1381551 w 1381551"/>
              <a:gd name="connsiteY0" fmla="*/ 4692 h 1634709"/>
              <a:gd name="connsiteX1" fmla="*/ 12 w 1381551"/>
              <a:gd name="connsiteY1" fmla="*/ 253170 h 1634709"/>
              <a:gd name="connsiteX2" fmla="*/ 1361673 w 1381551"/>
              <a:gd name="connsiteY2" fmla="*/ 1634709 h 1634709"/>
            </a:gdLst>
            <a:ahLst/>
            <a:cxnLst>
              <a:cxn ang="0">
                <a:pos x="connsiteX0" y="connsiteY0"/>
              </a:cxn>
              <a:cxn ang="0">
                <a:pos x="connsiteX1" y="connsiteY1"/>
              </a:cxn>
              <a:cxn ang="0">
                <a:pos x="connsiteX2" y="connsiteY2"/>
              </a:cxn>
            </a:cxnLst>
            <a:rect l="l" t="t" r="r" b="b"/>
            <a:pathLst>
              <a:path w="1381551" h="1634709">
                <a:moveTo>
                  <a:pt x="1381551" y="4692"/>
                </a:moveTo>
                <a:cubicBezTo>
                  <a:pt x="692438" y="-6904"/>
                  <a:pt x="3325" y="-18499"/>
                  <a:pt x="12" y="253170"/>
                </a:cubicBezTo>
                <a:cubicBezTo>
                  <a:pt x="-3301" y="524839"/>
                  <a:pt x="679186" y="1079774"/>
                  <a:pt x="1361673" y="163470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EEC491E1-DBDC-1F61-B007-ECBC3898667C}"/>
              </a:ext>
            </a:extLst>
          </p:cNvPr>
          <p:cNvSpPr/>
          <p:nvPr/>
        </p:nvSpPr>
        <p:spPr>
          <a:xfrm>
            <a:off x="2047456" y="3935896"/>
            <a:ext cx="387631" cy="1490869"/>
          </a:xfrm>
          <a:custGeom>
            <a:avLst/>
            <a:gdLst>
              <a:gd name="connsiteX0" fmla="*/ 387631 w 387631"/>
              <a:gd name="connsiteY0" fmla="*/ 0 h 1490869"/>
              <a:gd name="connsiteX1" fmla="*/ 5 w 387631"/>
              <a:gd name="connsiteY1" fmla="*/ 278295 h 1490869"/>
              <a:gd name="connsiteX2" fmla="*/ 377692 w 387631"/>
              <a:gd name="connsiteY2" fmla="*/ 1480930 h 1490869"/>
              <a:gd name="connsiteX3" fmla="*/ 377692 w 387631"/>
              <a:gd name="connsiteY3" fmla="*/ 1480930 h 1490869"/>
              <a:gd name="connsiteX4" fmla="*/ 377692 w 387631"/>
              <a:gd name="connsiteY4" fmla="*/ 1480930 h 1490869"/>
              <a:gd name="connsiteX5" fmla="*/ 387631 w 387631"/>
              <a:gd name="connsiteY5" fmla="*/ 1490869 h 14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631" h="1490869">
                <a:moveTo>
                  <a:pt x="387631" y="0"/>
                </a:moveTo>
                <a:cubicBezTo>
                  <a:pt x="194646" y="15736"/>
                  <a:pt x="1661" y="31473"/>
                  <a:pt x="5" y="278295"/>
                </a:cubicBezTo>
                <a:cubicBezTo>
                  <a:pt x="-1651" y="525117"/>
                  <a:pt x="377692" y="1480930"/>
                  <a:pt x="377692" y="1480930"/>
                </a:cubicBezTo>
                <a:lnTo>
                  <a:pt x="377692" y="1480930"/>
                </a:lnTo>
                <a:lnTo>
                  <a:pt x="377692" y="1480930"/>
                </a:lnTo>
                <a:lnTo>
                  <a:pt x="387631" y="149086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DEA3B64E-4491-815A-FC27-38357D58D94C}"/>
              </a:ext>
            </a:extLst>
          </p:cNvPr>
          <p:cNvSpPr/>
          <p:nvPr/>
        </p:nvSpPr>
        <p:spPr>
          <a:xfrm>
            <a:off x="1510731" y="4145126"/>
            <a:ext cx="934295" cy="1013283"/>
          </a:xfrm>
          <a:custGeom>
            <a:avLst/>
            <a:gdLst>
              <a:gd name="connsiteX0" fmla="*/ 934295 w 934295"/>
              <a:gd name="connsiteY0" fmla="*/ 88944 h 1013283"/>
              <a:gd name="connsiteX1" fmla="*/ 17 w 934295"/>
              <a:gd name="connsiteY1" fmla="*/ 88944 h 1013283"/>
              <a:gd name="connsiteX2" fmla="*/ 914417 w 934295"/>
              <a:gd name="connsiteY2" fmla="*/ 1013283 h 1013283"/>
            </a:gdLst>
            <a:ahLst/>
            <a:cxnLst>
              <a:cxn ang="0">
                <a:pos x="connsiteX0" y="connsiteY0"/>
              </a:cxn>
              <a:cxn ang="0">
                <a:pos x="connsiteX1" y="connsiteY1"/>
              </a:cxn>
              <a:cxn ang="0">
                <a:pos x="connsiteX2" y="connsiteY2"/>
              </a:cxn>
            </a:cxnLst>
            <a:rect l="l" t="t" r="r" b="b"/>
            <a:pathLst>
              <a:path w="934295" h="1013283">
                <a:moveTo>
                  <a:pt x="934295" y="88944"/>
                </a:moveTo>
                <a:cubicBezTo>
                  <a:pt x="468812" y="11916"/>
                  <a:pt x="3330" y="-65112"/>
                  <a:pt x="17" y="88944"/>
                </a:cubicBezTo>
                <a:cubicBezTo>
                  <a:pt x="-3296" y="243000"/>
                  <a:pt x="455560" y="628141"/>
                  <a:pt x="914417" y="101328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AA0B60C4-9DB2-4068-F42F-C7DF55C51018}"/>
              </a:ext>
            </a:extLst>
          </p:cNvPr>
          <p:cNvSpPr/>
          <p:nvPr/>
        </p:nvSpPr>
        <p:spPr>
          <a:xfrm>
            <a:off x="1341749" y="4214191"/>
            <a:ext cx="1103277" cy="1649896"/>
          </a:xfrm>
          <a:custGeom>
            <a:avLst/>
            <a:gdLst>
              <a:gd name="connsiteX0" fmla="*/ 1073460 w 1103277"/>
              <a:gd name="connsiteY0" fmla="*/ 0 h 1649896"/>
              <a:gd name="connsiteX1" fmla="*/ 34 w 1103277"/>
              <a:gd name="connsiteY1" fmla="*/ 715618 h 1649896"/>
              <a:gd name="connsiteX2" fmla="*/ 1103277 w 1103277"/>
              <a:gd name="connsiteY2" fmla="*/ 1649896 h 1649896"/>
            </a:gdLst>
            <a:ahLst/>
            <a:cxnLst>
              <a:cxn ang="0">
                <a:pos x="connsiteX0" y="connsiteY0"/>
              </a:cxn>
              <a:cxn ang="0">
                <a:pos x="connsiteX1" y="connsiteY1"/>
              </a:cxn>
              <a:cxn ang="0">
                <a:pos x="connsiteX2" y="connsiteY2"/>
              </a:cxn>
            </a:cxnLst>
            <a:rect l="l" t="t" r="r" b="b"/>
            <a:pathLst>
              <a:path w="1103277" h="1649896">
                <a:moveTo>
                  <a:pt x="1073460" y="0"/>
                </a:moveTo>
                <a:cubicBezTo>
                  <a:pt x="534262" y="220317"/>
                  <a:pt x="-4935" y="440635"/>
                  <a:pt x="34" y="715618"/>
                </a:cubicBezTo>
                <a:cubicBezTo>
                  <a:pt x="5003" y="990601"/>
                  <a:pt x="554140" y="1320248"/>
                  <a:pt x="1103277" y="164989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Left Brace 90">
            <a:extLst>
              <a:ext uri="{FF2B5EF4-FFF2-40B4-BE49-F238E27FC236}">
                <a16:creationId xmlns:a16="http://schemas.microsoft.com/office/drawing/2014/main" id="{AB014E36-4E33-9023-F224-386BCD948A97}"/>
              </a:ext>
            </a:extLst>
          </p:cNvPr>
          <p:cNvSpPr/>
          <p:nvPr/>
        </p:nvSpPr>
        <p:spPr>
          <a:xfrm>
            <a:off x="665922" y="2353587"/>
            <a:ext cx="223718" cy="21160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CDAA87A1-E249-6A39-04FB-82795B286171}"/>
              </a:ext>
            </a:extLst>
          </p:cNvPr>
          <p:cNvSpPr/>
          <p:nvPr/>
        </p:nvSpPr>
        <p:spPr>
          <a:xfrm>
            <a:off x="564008" y="4925218"/>
            <a:ext cx="313299" cy="15281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757CD569-B4D1-2350-D8FE-DE13F99CF261}"/>
              </a:ext>
            </a:extLst>
          </p:cNvPr>
          <p:cNvSpPr txBox="1"/>
          <p:nvPr/>
        </p:nvSpPr>
        <p:spPr>
          <a:xfrm>
            <a:off x="328150" y="3209991"/>
            <a:ext cx="311304"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CB17B404-CBE1-55E8-6A57-97B3AF79C7B7}"/>
              </a:ext>
            </a:extLst>
          </p:cNvPr>
          <p:cNvSpPr txBox="1"/>
          <p:nvPr/>
        </p:nvSpPr>
        <p:spPr>
          <a:xfrm>
            <a:off x="251981" y="5484816"/>
            <a:ext cx="237479"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8D54CB-B27A-1BB0-7C76-6113E77E73C7}"/>
                  </a:ext>
                </a:extLst>
              </p:cNvPr>
              <p:cNvSpPr txBox="1"/>
              <p:nvPr/>
            </p:nvSpPr>
            <p:spPr>
              <a:xfrm>
                <a:off x="113439" y="4461063"/>
                <a:ext cx="4386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fa-IR" b="0" i="1" smtClean="0">
                              <a:latin typeface="Cambria Math" panose="02040503050406030204" pitchFamily="18" charset="0"/>
                              <a:cs typeface="Times New Roman" panose="02020603050405020304" pitchFamily="18" charset="0"/>
                            </a:rPr>
                            <m:t>1</m:t>
                          </m:r>
                        </m:sub>
                      </m:sSub>
                    </m:oMath>
                  </m:oMathPara>
                </a14:m>
                <a:endParaRPr lang="en-US" dirty="0"/>
              </a:p>
            </p:txBody>
          </p:sp>
        </mc:Choice>
        <mc:Fallback xmlns="">
          <p:sp>
            <p:nvSpPr>
              <p:cNvPr id="3" name="TextBox 2">
                <a:extLst>
                  <a:ext uri="{FF2B5EF4-FFF2-40B4-BE49-F238E27FC236}">
                    <a16:creationId xmlns:a16="http://schemas.microsoft.com/office/drawing/2014/main" id="{F98D54CB-B27A-1BB0-7C76-6113E77E73C7}"/>
                  </a:ext>
                </a:extLst>
              </p:cNvPr>
              <p:cNvSpPr txBox="1">
                <a:spLocks noRot="1" noChangeAspect="1" noMove="1" noResize="1" noEditPoints="1" noAdjustHandles="1" noChangeArrowheads="1" noChangeShapeType="1" noTextEdit="1"/>
              </p:cNvSpPr>
              <p:nvPr/>
            </p:nvSpPr>
            <p:spPr>
              <a:xfrm>
                <a:off x="113439" y="4461063"/>
                <a:ext cx="438696" cy="369332"/>
              </a:xfrm>
              <a:prstGeom prst="rect">
                <a:avLst/>
              </a:prstGeom>
              <a:blipFill>
                <a:blip r:embed="rId8"/>
                <a:stretch>
                  <a:fillRect/>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FF1D4AAE-3728-BF28-15B9-445FBA6BF36B}"/>
              </a:ext>
            </a:extLst>
          </p:cNvPr>
          <p:cNvSpPr/>
          <p:nvPr/>
        </p:nvSpPr>
        <p:spPr>
          <a:xfrm>
            <a:off x="5505855" y="1069809"/>
            <a:ext cx="2140085" cy="447706"/>
          </a:xfrm>
          <a:custGeom>
            <a:avLst/>
            <a:gdLst>
              <a:gd name="connsiteX0" fmla="*/ 2140085 w 2140085"/>
              <a:gd name="connsiteY0" fmla="*/ 399068 h 447706"/>
              <a:gd name="connsiteX1" fmla="*/ 1264596 w 2140085"/>
              <a:gd name="connsiteY1" fmla="*/ 234 h 447706"/>
              <a:gd name="connsiteX2" fmla="*/ 0 w 2140085"/>
              <a:gd name="connsiteY2" fmla="*/ 447706 h 447706"/>
            </a:gdLst>
            <a:ahLst/>
            <a:cxnLst>
              <a:cxn ang="0">
                <a:pos x="connsiteX0" y="connsiteY0"/>
              </a:cxn>
              <a:cxn ang="0">
                <a:pos x="connsiteX1" y="connsiteY1"/>
              </a:cxn>
              <a:cxn ang="0">
                <a:pos x="connsiteX2" y="connsiteY2"/>
              </a:cxn>
            </a:cxnLst>
            <a:rect l="l" t="t" r="r" b="b"/>
            <a:pathLst>
              <a:path w="2140085" h="447706">
                <a:moveTo>
                  <a:pt x="2140085" y="399068"/>
                </a:moveTo>
                <a:cubicBezTo>
                  <a:pt x="1880681" y="195598"/>
                  <a:pt x="1621277" y="-7872"/>
                  <a:pt x="1264596" y="234"/>
                </a:cubicBezTo>
                <a:cubicBezTo>
                  <a:pt x="907915" y="8340"/>
                  <a:pt x="453957" y="228023"/>
                  <a:pt x="0" y="44770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7BB0FC-BC00-9E45-3B0E-4D06531F65E8}"/>
                  </a:ext>
                </a:extLst>
              </p:cNvPr>
              <p:cNvSpPr txBox="1"/>
              <p:nvPr/>
            </p:nvSpPr>
            <p:spPr>
              <a:xfrm>
                <a:off x="9753388" y="2244587"/>
                <a:ext cx="230760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Classical parameters </a:t>
                </a:r>
              </a:p>
              <a:p>
                <a:r>
                  <a:rPr lang="en-US" dirty="0">
                    <a:latin typeface="Times New Roman" panose="02020603050405020304" pitchFamily="18" charset="0"/>
                    <a:cs typeface="Times New Roman" panose="02020603050405020304" pitchFamily="18" charset="0"/>
                  </a:rPr>
                  <a:t>          [n,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p>
            </p:txBody>
          </p:sp>
        </mc:Choice>
        <mc:Fallback xmlns="">
          <p:sp>
            <p:nvSpPr>
              <p:cNvPr id="2" name="TextBox 1">
                <a:extLst>
                  <a:ext uri="{FF2B5EF4-FFF2-40B4-BE49-F238E27FC236}">
                    <a16:creationId xmlns:a16="http://schemas.microsoft.com/office/drawing/2014/main" id="{E57BB0FC-BC00-9E45-3B0E-4D06531F65E8}"/>
                  </a:ext>
                </a:extLst>
              </p:cNvPr>
              <p:cNvSpPr txBox="1">
                <a:spLocks noRot="1" noChangeAspect="1" noMove="1" noResize="1" noEditPoints="1" noAdjustHandles="1" noChangeArrowheads="1" noChangeShapeType="1" noTextEdit="1"/>
              </p:cNvSpPr>
              <p:nvPr/>
            </p:nvSpPr>
            <p:spPr>
              <a:xfrm>
                <a:off x="9753388" y="2244587"/>
                <a:ext cx="2307603" cy="646331"/>
              </a:xfrm>
              <a:prstGeom prst="rect">
                <a:avLst/>
              </a:prstGeom>
              <a:blipFill>
                <a:blip r:embed="rId9"/>
                <a:stretch>
                  <a:fillRect l="-2375" t="-4717" b="-1415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A905FF3-658B-19DD-FEA7-F8ACDC2AF82A}"/>
              </a:ext>
            </a:extLst>
          </p:cNvPr>
          <p:cNvCxnSpPr/>
          <p:nvPr/>
        </p:nvCxnSpPr>
        <p:spPr>
          <a:xfrm>
            <a:off x="9753388" y="2123343"/>
            <a:ext cx="0" cy="4330031"/>
          </a:xfrm>
          <a:prstGeom prst="line">
            <a:avLst/>
          </a:prstGeom>
        </p:spPr>
        <p:style>
          <a:lnRef idx="2">
            <a:schemeClr val="accent1"/>
          </a:lnRef>
          <a:fillRef idx="0">
            <a:schemeClr val="accent1"/>
          </a:fillRef>
          <a:effectRef idx="1">
            <a:schemeClr val="accent1"/>
          </a:effectRef>
          <a:fontRef idx="minor">
            <a:schemeClr val="tx1"/>
          </a:fontRef>
        </p:style>
      </p:cxnSp>
      <p:sp>
        <p:nvSpPr>
          <p:cNvPr id="11" name="Arrow: Down 10">
            <a:extLst>
              <a:ext uri="{FF2B5EF4-FFF2-40B4-BE49-F238E27FC236}">
                <a16:creationId xmlns:a16="http://schemas.microsoft.com/office/drawing/2014/main" id="{68A2BC1E-325D-3FBC-85CA-3FD45852D490}"/>
              </a:ext>
            </a:extLst>
          </p:cNvPr>
          <p:cNvSpPr/>
          <p:nvPr/>
        </p:nvSpPr>
        <p:spPr>
          <a:xfrm>
            <a:off x="10856068" y="2996119"/>
            <a:ext cx="123354" cy="7684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AD6617-90D5-6F79-CED9-A1DCAFD5F3D3}"/>
                  </a:ext>
                </a:extLst>
              </p:cNvPr>
              <p:cNvSpPr txBox="1"/>
              <p:nvPr/>
            </p:nvSpPr>
            <p:spPr>
              <a:xfrm>
                <a:off x="9915669" y="3844859"/>
                <a:ext cx="2127505" cy="313932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Quantum Parameters</a:t>
                </a:r>
              </a:p>
              <a:p>
                <a:endParaRPr lang="en-US"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N =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𝑟</m:t>
                        </m:r>
                      </m:e>
                      <m:sup>
                        <m:r>
                          <a:rPr lang="en-US" sz="1800" b="0" i="1" smtClean="0">
                            <a:latin typeface="Cambria Math" panose="02040503050406030204" pitchFamily="18" charset="0"/>
                          </a:rPr>
                          <m:t>2</m:t>
                        </m:r>
                      </m:sup>
                    </m:sSup>
                  </m:oMath>
                </a14:m>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r>
                          <a:rPr lang="en-US" sz="1800" b="0" i="1" smtClean="0">
                            <a:latin typeface="Cambria Math" panose="02040503050406030204" pitchFamily="18" charset="0"/>
                          </a:rPr>
                          <m:t>= </m:t>
                        </m:r>
                        <m:r>
                          <a:rPr lang="en-US" sz="1800" b="0" i="1" smtClean="0">
                            <a:latin typeface="Cambria Math" panose="02040503050406030204" pitchFamily="18" charset="0"/>
                          </a:rPr>
                          <m:t>𝑘</m:t>
                        </m:r>
                      </m:e>
                      <m:sub>
                        <m:r>
                          <a:rPr lang="en-US" sz="1800"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 = min{</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a14:m>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F6AD6617-90D5-6F79-CED9-A1DCAFD5F3D3}"/>
                  </a:ext>
                </a:extLst>
              </p:cNvPr>
              <p:cNvSpPr txBox="1">
                <a:spLocks noRot="1" noChangeAspect="1" noMove="1" noResize="1" noEditPoints="1" noAdjustHandles="1" noChangeArrowheads="1" noChangeShapeType="1" noTextEdit="1"/>
              </p:cNvSpPr>
              <p:nvPr/>
            </p:nvSpPr>
            <p:spPr>
              <a:xfrm>
                <a:off x="9915669" y="3844859"/>
                <a:ext cx="2127505" cy="3139321"/>
              </a:xfrm>
              <a:prstGeom prst="rect">
                <a:avLst/>
              </a:prstGeom>
              <a:blipFill>
                <a:blip r:embed="rId10"/>
                <a:stretch>
                  <a:fillRect l="-2579" t="-1165" r="-2292"/>
                </a:stretch>
              </a:blipFill>
            </p:spPr>
            <p:txBody>
              <a:bodyPr/>
              <a:lstStyle/>
              <a:p>
                <a:r>
                  <a:rPr lang="en-US">
                    <a:noFill/>
                  </a:rPr>
                  <a:t> </a:t>
                </a:r>
              </a:p>
            </p:txBody>
          </p:sp>
        </mc:Fallback>
      </mc:AlternateContent>
      <p:pic>
        <p:nvPicPr>
          <p:cNvPr id="4" name="Picture 3" descr="A logo with text and a group of people&#10;&#10;Description automatically generated">
            <a:extLst>
              <a:ext uri="{FF2B5EF4-FFF2-40B4-BE49-F238E27FC236}">
                <a16:creationId xmlns:a16="http://schemas.microsoft.com/office/drawing/2014/main" id="{4EDB7618-21C4-A9FC-E132-DB7F425C0C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pic>
        <p:nvPicPr>
          <p:cNvPr id="24" name="Picture 23">
            <a:extLst>
              <a:ext uri="{FF2B5EF4-FFF2-40B4-BE49-F238E27FC236}">
                <a16:creationId xmlns:a16="http://schemas.microsoft.com/office/drawing/2014/main" id="{D5315D31-EA55-F586-4169-A1E31B3F7FA7}"/>
              </a:ext>
            </a:extLst>
          </p:cNvPr>
          <p:cNvPicPr>
            <a:picLocks noChangeAspect="1"/>
          </p:cNvPicPr>
          <p:nvPr/>
        </p:nvPicPr>
        <p:blipFill>
          <a:blip r:embed="rId12"/>
          <a:stretch>
            <a:fillRect/>
          </a:stretch>
        </p:blipFill>
        <p:spPr>
          <a:xfrm>
            <a:off x="4592585" y="2482043"/>
            <a:ext cx="1213209" cy="2219136"/>
          </a:xfrm>
          <a:prstGeom prst="rect">
            <a:avLst/>
          </a:prstGeom>
          <a:solidFill>
            <a:srgbClr val="92D050"/>
          </a:solidFill>
        </p:spPr>
      </p:pic>
      <p:graphicFrame>
        <p:nvGraphicFramePr>
          <p:cNvPr id="26" name="Table 25">
            <a:extLst>
              <a:ext uri="{FF2B5EF4-FFF2-40B4-BE49-F238E27FC236}">
                <a16:creationId xmlns:a16="http://schemas.microsoft.com/office/drawing/2014/main" id="{C747F7B1-3F0E-97C0-0BE5-443726F08A59}"/>
              </a:ext>
            </a:extLst>
          </p:cNvPr>
          <p:cNvGraphicFramePr>
            <a:graphicFrameLocks noGrp="1"/>
          </p:cNvGraphicFramePr>
          <p:nvPr>
            <p:extLst>
              <p:ext uri="{D42A27DB-BD31-4B8C-83A1-F6EECF244321}">
                <p14:modId xmlns:p14="http://schemas.microsoft.com/office/powerpoint/2010/main" val="4083229413"/>
              </p:ext>
            </p:extLst>
          </p:nvPr>
        </p:nvGraphicFramePr>
        <p:xfrm>
          <a:off x="2443635" y="2244587"/>
          <a:ext cx="380460" cy="2225040"/>
        </p:xfrm>
        <a:graphic>
          <a:graphicData uri="http://schemas.openxmlformats.org/drawingml/2006/table">
            <a:tbl>
              <a:tblPr firstRow="1" bandRow="1">
                <a:tableStyleId>{5940675A-B579-460E-94D1-54222C63F5DA}</a:tableStyleId>
              </a:tblPr>
              <a:tblGrid>
                <a:gridCol w="380460">
                  <a:extLst>
                    <a:ext uri="{9D8B030D-6E8A-4147-A177-3AD203B41FA5}">
                      <a16:colId xmlns:a16="http://schemas.microsoft.com/office/drawing/2014/main" val="1462176399"/>
                    </a:ext>
                  </a:extLst>
                </a:gridCol>
              </a:tblGrid>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709499852"/>
                  </a:ext>
                </a:extLst>
              </a:tr>
              <a:tr h="370840">
                <a:tc>
                  <a:txBody>
                    <a:bodyPr/>
                    <a:lstStyle/>
                    <a:p>
                      <a:endParaRPr lang="en-US" dirty="0"/>
                    </a:p>
                  </a:txBody>
                  <a:tcPr>
                    <a:solidFill>
                      <a:srgbClr val="FF0000"/>
                    </a:solidFill>
                  </a:tcPr>
                </a:tc>
                <a:extLst>
                  <a:ext uri="{0D108BD9-81ED-4DB2-BD59-A6C34878D82A}">
                    <a16:rowId xmlns:a16="http://schemas.microsoft.com/office/drawing/2014/main" val="3291393642"/>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238297035"/>
                  </a:ext>
                </a:extLst>
              </a:tr>
              <a:tr h="370840">
                <a:tc>
                  <a:txBody>
                    <a:bodyPr/>
                    <a:lstStyle/>
                    <a:p>
                      <a:endParaRPr lang="en-US"/>
                    </a:p>
                  </a:txBody>
                  <a:tcPr>
                    <a:solidFill>
                      <a:schemeClr val="bg2">
                        <a:lumMod val="50000"/>
                      </a:schemeClr>
                    </a:solidFill>
                  </a:tcPr>
                </a:tc>
                <a:extLst>
                  <a:ext uri="{0D108BD9-81ED-4DB2-BD59-A6C34878D82A}">
                    <a16:rowId xmlns:a16="http://schemas.microsoft.com/office/drawing/2014/main" val="3578826442"/>
                  </a:ext>
                </a:extLst>
              </a:tr>
              <a:tr h="370840">
                <a:tc>
                  <a:txBody>
                    <a:bodyPr/>
                    <a:lstStyle/>
                    <a:p>
                      <a:endParaRPr lang="en-US"/>
                    </a:p>
                  </a:txBody>
                  <a:tcPr>
                    <a:solidFill>
                      <a:schemeClr val="bg2">
                        <a:lumMod val="50000"/>
                      </a:schemeClr>
                    </a:solidFill>
                  </a:tcPr>
                </a:tc>
                <a:extLst>
                  <a:ext uri="{0D108BD9-81ED-4DB2-BD59-A6C34878D82A}">
                    <a16:rowId xmlns:a16="http://schemas.microsoft.com/office/drawing/2014/main" val="501144991"/>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2069487507"/>
                  </a:ext>
                </a:extLst>
              </a:tr>
            </a:tbl>
          </a:graphicData>
        </a:graphic>
      </p:graphicFrame>
      <p:graphicFrame>
        <p:nvGraphicFramePr>
          <p:cNvPr id="27" name="Table 26">
            <a:extLst>
              <a:ext uri="{FF2B5EF4-FFF2-40B4-BE49-F238E27FC236}">
                <a16:creationId xmlns:a16="http://schemas.microsoft.com/office/drawing/2014/main" id="{E5A2D380-B859-E6BA-7411-82E9FC02B4BF}"/>
              </a:ext>
            </a:extLst>
          </p:cNvPr>
          <p:cNvGraphicFramePr>
            <a:graphicFrameLocks noGrp="1"/>
          </p:cNvGraphicFramePr>
          <p:nvPr>
            <p:extLst>
              <p:ext uri="{D42A27DB-BD31-4B8C-83A1-F6EECF244321}">
                <p14:modId xmlns:p14="http://schemas.microsoft.com/office/powerpoint/2010/main" val="75762591"/>
              </p:ext>
            </p:extLst>
          </p:nvPr>
        </p:nvGraphicFramePr>
        <p:xfrm>
          <a:off x="4714144" y="1514673"/>
          <a:ext cx="1246220" cy="369332"/>
        </p:xfrm>
        <a:graphic>
          <a:graphicData uri="http://schemas.openxmlformats.org/drawingml/2006/table">
            <a:tbl>
              <a:tblPr firstRow="1" bandRow="1">
                <a:tableStyleId>{5940675A-B579-460E-94D1-54222C63F5DA}</a:tableStyleId>
              </a:tblPr>
              <a:tblGrid>
                <a:gridCol w="305117">
                  <a:extLst>
                    <a:ext uri="{9D8B030D-6E8A-4147-A177-3AD203B41FA5}">
                      <a16:colId xmlns:a16="http://schemas.microsoft.com/office/drawing/2014/main" val="445978488"/>
                    </a:ext>
                  </a:extLst>
                </a:gridCol>
                <a:gridCol w="317993">
                  <a:extLst>
                    <a:ext uri="{9D8B030D-6E8A-4147-A177-3AD203B41FA5}">
                      <a16:colId xmlns:a16="http://schemas.microsoft.com/office/drawing/2014/main" val="1744380509"/>
                    </a:ext>
                  </a:extLst>
                </a:gridCol>
                <a:gridCol w="311555">
                  <a:extLst>
                    <a:ext uri="{9D8B030D-6E8A-4147-A177-3AD203B41FA5}">
                      <a16:colId xmlns:a16="http://schemas.microsoft.com/office/drawing/2014/main" val="3457587926"/>
                    </a:ext>
                  </a:extLst>
                </a:gridCol>
                <a:gridCol w="311555">
                  <a:extLst>
                    <a:ext uri="{9D8B030D-6E8A-4147-A177-3AD203B41FA5}">
                      <a16:colId xmlns:a16="http://schemas.microsoft.com/office/drawing/2014/main" val="3542787190"/>
                    </a:ext>
                  </a:extLst>
                </a:gridCol>
              </a:tblGrid>
              <a:tr h="369332">
                <a:tc>
                  <a:txBody>
                    <a:bodyPr/>
                    <a:lstStyle/>
                    <a:p>
                      <a:endParaRPr lang="en-US"/>
                    </a:p>
                  </a:txBody>
                  <a:tcPr>
                    <a:solidFill>
                      <a:schemeClr val="accent6">
                        <a:lumMod val="60000"/>
                        <a:lumOff val="40000"/>
                      </a:schemeClr>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rgbClr val="FF0000"/>
                    </a:solidFill>
                  </a:tcPr>
                </a:tc>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3532368633"/>
                  </a:ext>
                </a:extLst>
              </a:tr>
            </a:tbl>
          </a:graphicData>
        </a:graphic>
      </p:graphicFrame>
      <p:graphicFrame>
        <p:nvGraphicFramePr>
          <p:cNvPr id="28" name="Table 27">
            <a:extLst>
              <a:ext uri="{FF2B5EF4-FFF2-40B4-BE49-F238E27FC236}">
                <a16:creationId xmlns:a16="http://schemas.microsoft.com/office/drawing/2014/main" id="{0766AC3D-149E-97B9-4266-4B1DC63F78FF}"/>
              </a:ext>
            </a:extLst>
          </p:cNvPr>
          <p:cNvGraphicFramePr>
            <a:graphicFrameLocks noGrp="1"/>
          </p:cNvGraphicFramePr>
          <p:nvPr>
            <p:extLst>
              <p:ext uri="{D42A27DB-BD31-4B8C-83A1-F6EECF244321}">
                <p14:modId xmlns:p14="http://schemas.microsoft.com/office/powerpoint/2010/main" val="3442429711"/>
              </p:ext>
            </p:extLst>
          </p:nvPr>
        </p:nvGraphicFramePr>
        <p:xfrm>
          <a:off x="7424673" y="1450519"/>
          <a:ext cx="2189808" cy="365760"/>
        </p:xfrm>
        <a:graphic>
          <a:graphicData uri="http://schemas.openxmlformats.org/drawingml/2006/table">
            <a:tbl>
              <a:tblPr firstRow="1" bandRow="1">
                <a:tableStyleId>{5940675A-B579-460E-94D1-54222C63F5DA}</a:tableStyleId>
              </a:tblPr>
              <a:tblGrid>
                <a:gridCol w="364968">
                  <a:extLst>
                    <a:ext uri="{9D8B030D-6E8A-4147-A177-3AD203B41FA5}">
                      <a16:colId xmlns:a16="http://schemas.microsoft.com/office/drawing/2014/main" val="3420689588"/>
                    </a:ext>
                  </a:extLst>
                </a:gridCol>
                <a:gridCol w="364968">
                  <a:extLst>
                    <a:ext uri="{9D8B030D-6E8A-4147-A177-3AD203B41FA5}">
                      <a16:colId xmlns:a16="http://schemas.microsoft.com/office/drawing/2014/main" val="929134553"/>
                    </a:ext>
                  </a:extLst>
                </a:gridCol>
                <a:gridCol w="364968">
                  <a:extLst>
                    <a:ext uri="{9D8B030D-6E8A-4147-A177-3AD203B41FA5}">
                      <a16:colId xmlns:a16="http://schemas.microsoft.com/office/drawing/2014/main" val="2998016011"/>
                    </a:ext>
                  </a:extLst>
                </a:gridCol>
                <a:gridCol w="364968">
                  <a:extLst>
                    <a:ext uri="{9D8B030D-6E8A-4147-A177-3AD203B41FA5}">
                      <a16:colId xmlns:a16="http://schemas.microsoft.com/office/drawing/2014/main" val="3410446121"/>
                    </a:ext>
                  </a:extLst>
                </a:gridCol>
                <a:gridCol w="364968">
                  <a:extLst>
                    <a:ext uri="{9D8B030D-6E8A-4147-A177-3AD203B41FA5}">
                      <a16:colId xmlns:a16="http://schemas.microsoft.com/office/drawing/2014/main" val="3592774883"/>
                    </a:ext>
                  </a:extLst>
                </a:gridCol>
                <a:gridCol w="364968">
                  <a:extLst>
                    <a:ext uri="{9D8B030D-6E8A-4147-A177-3AD203B41FA5}">
                      <a16:colId xmlns:a16="http://schemas.microsoft.com/office/drawing/2014/main" val="3525308453"/>
                    </a:ext>
                  </a:extLst>
                </a:gridCol>
              </a:tblGrid>
              <a:tr h="236779">
                <a:tc>
                  <a:txBody>
                    <a:bodyPr/>
                    <a:lstStyle/>
                    <a:p>
                      <a:endParaRPr lang="en-US" dirty="0"/>
                    </a:p>
                  </a:txBody>
                  <a:tcPr>
                    <a:solidFill>
                      <a:schemeClr val="bg2">
                        <a:lumMod val="50000"/>
                      </a:schemeClr>
                    </a:solidFill>
                  </a:tcPr>
                </a:tc>
                <a:tc>
                  <a:txBody>
                    <a:bodyPr/>
                    <a:lstStyle/>
                    <a:p>
                      <a:endParaRPr lang="en-US" dirty="0"/>
                    </a:p>
                  </a:txBody>
                  <a:tcPr>
                    <a:solidFill>
                      <a:srgbClr val="FF0000"/>
                    </a:solidFill>
                  </a:tcPr>
                </a:tc>
                <a:tc>
                  <a:txBody>
                    <a:bodyPr/>
                    <a:lstStyle/>
                    <a:p>
                      <a:endParaRPr lang="en-US" dirty="0"/>
                    </a:p>
                  </a:txBody>
                  <a:tcPr>
                    <a:solidFill>
                      <a:schemeClr val="bg2">
                        <a:lumMod val="50000"/>
                      </a:schemeClr>
                    </a:solidFill>
                  </a:tcPr>
                </a:tc>
                <a:tc>
                  <a:txBody>
                    <a:bodyPr/>
                    <a:lstStyle/>
                    <a:p>
                      <a:endParaRPr lang="en-US" dirty="0"/>
                    </a:p>
                  </a:txBody>
                  <a:tcPr>
                    <a:solidFill>
                      <a:srgbClr val="FF0000"/>
                    </a:solidFill>
                  </a:tcPr>
                </a:tc>
                <a:tc>
                  <a:txBody>
                    <a:bodyPr/>
                    <a:lstStyle/>
                    <a:p>
                      <a:endParaRPr lang="en-US" dirty="0"/>
                    </a:p>
                  </a:txBody>
                  <a:tcPr>
                    <a:solidFill>
                      <a:schemeClr val="bg2">
                        <a:lumMod val="50000"/>
                      </a:schemeClr>
                    </a:solidFill>
                  </a:tcPr>
                </a:tc>
                <a:tc>
                  <a:txBody>
                    <a:bodyPr/>
                    <a:lstStyle/>
                    <a:p>
                      <a:endParaRPr lang="en-US" dirty="0"/>
                    </a:p>
                  </a:txBody>
                  <a:tcPr>
                    <a:solidFill>
                      <a:srgbClr val="FF0000"/>
                    </a:solidFill>
                  </a:tcPr>
                </a:tc>
                <a:extLst>
                  <a:ext uri="{0D108BD9-81ED-4DB2-BD59-A6C34878D82A}">
                    <a16:rowId xmlns:a16="http://schemas.microsoft.com/office/drawing/2014/main" val="843334176"/>
                  </a:ext>
                </a:extLst>
              </a:tr>
            </a:tbl>
          </a:graphicData>
        </a:graphic>
      </p:graphicFrame>
      <p:graphicFrame>
        <p:nvGraphicFramePr>
          <p:cNvPr id="29" name="Table 28">
            <a:extLst>
              <a:ext uri="{FF2B5EF4-FFF2-40B4-BE49-F238E27FC236}">
                <a16:creationId xmlns:a16="http://schemas.microsoft.com/office/drawing/2014/main" id="{B41D190C-3F87-0616-5E22-AA8163898662}"/>
              </a:ext>
            </a:extLst>
          </p:cNvPr>
          <p:cNvGraphicFramePr>
            <a:graphicFrameLocks noGrp="1"/>
          </p:cNvGraphicFramePr>
          <p:nvPr>
            <p:extLst>
              <p:ext uri="{D42A27DB-BD31-4B8C-83A1-F6EECF244321}">
                <p14:modId xmlns:p14="http://schemas.microsoft.com/office/powerpoint/2010/main" val="1830205791"/>
              </p:ext>
            </p:extLst>
          </p:nvPr>
        </p:nvGraphicFramePr>
        <p:xfrm>
          <a:off x="2445026" y="4915501"/>
          <a:ext cx="379379" cy="1483360"/>
        </p:xfrm>
        <a:graphic>
          <a:graphicData uri="http://schemas.openxmlformats.org/drawingml/2006/table">
            <a:tbl>
              <a:tblPr firstRow="1" bandRow="1">
                <a:tableStyleId>{5940675A-B579-460E-94D1-54222C63F5DA}</a:tableStyleId>
              </a:tblPr>
              <a:tblGrid>
                <a:gridCol w="379379">
                  <a:extLst>
                    <a:ext uri="{9D8B030D-6E8A-4147-A177-3AD203B41FA5}">
                      <a16:colId xmlns:a16="http://schemas.microsoft.com/office/drawing/2014/main" val="1145949561"/>
                    </a:ext>
                  </a:extLst>
                </a:gridCol>
              </a:tblGrid>
              <a:tr h="370840">
                <a:tc>
                  <a:txBody>
                    <a:bodyPr/>
                    <a:lstStyle/>
                    <a:p>
                      <a:endParaRPr lang="en-US" dirty="0"/>
                    </a:p>
                  </a:txBody>
                  <a:tcPr>
                    <a:solidFill>
                      <a:srgbClr val="FF0000"/>
                    </a:solidFill>
                  </a:tcPr>
                </a:tc>
                <a:extLst>
                  <a:ext uri="{0D108BD9-81ED-4DB2-BD59-A6C34878D82A}">
                    <a16:rowId xmlns:a16="http://schemas.microsoft.com/office/drawing/2014/main" val="4110742631"/>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234093590"/>
                  </a:ext>
                </a:extLst>
              </a:tr>
              <a:tr h="370840">
                <a:tc>
                  <a:txBody>
                    <a:bodyPr/>
                    <a:lstStyle/>
                    <a:p>
                      <a:endParaRPr lang="en-US" dirty="0"/>
                    </a:p>
                  </a:txBody>
                  <a:tcPr>
                    <a:solidFill>
                      <a:srgbClr val="FF0000"/>
                    </a:solidFill>
                  </a:tcPr>
                </a:tc>
                <a:extLst>
                  <a:ext uri="{0D108BD9-81ED-4DB2-BD59-A6C34878D82A}">
                    <a16:rowId xmlns:a16="http://schemas.microsoft.com/office/drawing/2014/main" val="2934740436"/>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123278929"/>
                  </a:ext>
                </a:extLst>
              </a:tr>
            </a:tbl>
          </a:graphicData>
        </a:graphic>
      </p:graphicFrame>
      <p:graphicFrame>
        <p:nvGraphicFramePr>
          <p:cNvPr id="31" name="Table 30">
            <a:extLst>
              <a:ext uri="{FF2B5EF4-FFF2-40B4-BE49-F238E27FC236}">
                <a16:creationId xmlns:a16="http://schemas.microsoft.com/office/drawing/2014/main" id="{38159E4E-3673-5196-098C-66CD165C7030}"/>
              </a:ext>
            </a:extLst>
          </p:cNvPr>
          <p:cNvGraphicFramePr>
            <a:graphicFrameLocks noGrp="1"/>
          </p:cNvGraphicFramePr>
          <p:nvPr>
            <p:extLst>
              <p:ext uri="{D42A27DB-BD31-4B8C-83A1-F6EECF244321}">
                <p14:modId xmlns:p14="http://schemas.microsoft.com/office/powerpoint/2010/main" val="218856826"/>
              </p:ext>
            </p:extLst>
          </p:nvPr>
        </p:nvGraphicFramePr>
        <p:xfrm>
          <a:off x="7176052" y="2454007"/>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lumMod val="75000"/>
                      </a:schemeClr>
                    </a:solidFill>
                  </a:tcPr>
                </a:tc>
                <a:tc>
                  <a:txBody>
                    <a:bodyPr/>
                    <a:lstStyle/>
                    <a:p>
                      <a:endParaRPr lang="en-US" dirty="0"/>
                    </a:p>
                  </a:txBody>
                  <a:tcPr>
                    <a:solidFill>
                      <a:schemeClr val="accent1"/>
                    </a:solidFill>
                  </a:tcPr>
                </a:tc>
                <a:tc>
                  <a:txBody>
                    <a:bodyPr/>
                    <a:lstStyle/>
                    <a:p>
                      <a:r>
                        <a:rPr lang="en-US" sz="1800" dirty="0">
                          <a:latin typeface="Times New Roman" panose="02020603050405020304" pitchFamily="18" charset="0"/>
                          <a:cs typeface="Times New Roman" panose="02020603050405020304" pitchFamily="18" charset="0"/>
                        </a:rPr>
                        <a:t>X</a:t>
                      </a:r>
                    </a:p>
                  </a:txBody>
                  <a:tcPr>
                    <a:solidFill>
                      <a:schemeClr val="accent4">
                        <a:lumMod val="75000"/>
                      </a:schemeClr>
                    </a:solidFill>
                  </a:tcPr>
                </a:tc>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lumMod val="75000"/>
                      </a:schemeClr>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graphicFrame>
        <p:nvGraphicFramePr>
          <p:cNvPr id="32" name="Table 31">
            <a:extLst>
              <a:ext uri="{FF2B5EF4-FFF2-40B4-BE49-F238E27FC236}">
                <a16:creationId xmlns:a16="http://schemas.microsoft.com/office/drawing/2014/main" id="{795DE23B-538D-F32D-40C9-00343D59A3E5}"/>
              </a:ext>
            </a:extLst>
          </p:cNvPr>
          <p:cNvGraphicFramePr>
            <a:graphicFrameLocks noGrp="1"/>
          </p:cNvGraphicFramePr>
          <p:nvPr>
            <p:extLst>
              <p:ext uri="{D42A27DB-BD31-4B8C-83A1-F6EECF244321}">
                <p14:modId xmlns:p14="http://schemas.microsoft.com/office/powerpoint/2010/main" val="3994447307"/>
              </p:ext>
            </p:extLst>
          </p:nvPr>
        </p:nvGraphicFramePr>
        <p:xfrm>
          <a:off x="4484233" y="5101110"/>
          <a:ext cx="1622912" cy="1483360"/>
        </p:xfrm>
        <a:graphic>
          <a:graphicData uri="http://schemas.openxmlformats.org/drawingml/2006/table">
            <a:tbl>
              <a:tblPr firstRow="1" bandRow="1">
                <a:tableStyleId>{5940675A-B579-460E-94D1-54222C63F5DA}</a:tableStyleId>
              </a:tblPr>
              <a:tblGrid>
                <a:gridCol w="405728">
                  <a:extLst>
                    <a:ext uri="{9D8B030D-6E8A-4147-A177-3AD203B41FA5}">
                      <a16:colId xmlns:a16="http://schemas.microsoft.com/office/drawing/2014/main" val="1303147312"/>
                    </a:ext>
                  </a:extLst>
                </a:gridCol>
                <a:gridCol w="405728">
                  <a:extLst>
                    <a:ext uri="{9D8B030D-6E8A-4147-A177-3AD203B41FA5}">
                      <a16:colId xmlns:a16="http://schemas.microsoft.com/office/drawing/2014/main" val="3516527602"/>
                    </a:ext>
                  </a:extLst>
                </a:gridCol>
                <a:gridCol w="405728">
                  <a:extLst>
                    <a:ext uri="{9D8B030D-6E8A-4147-A177-3AD203B41FA5}">
                      <a16:colId xmlns:a16="http://schemas.microsoft.com/office/drawing/2014/main" val="2218649901"/>
                    </a:ext>
                  </a:extLst>
                </a:gridCol>
                <a:gridCol w="405728">
                  <a:extLst>
                    <a:ext uri="{9D8B030D-6E8A-4147-A177-3AD203B41FA5}">
                      <a16:colId xmlns:a16="http://schemas.microsoft.com/office/drawing/2014/main" val="2963404904"/>
                    </a:ext>
                  </a:extLst>
                </a:gridCol>
              </a:tblGrid>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lumMod val="75000"/>
                      </a:schemeClr>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2402274974"/>
                  </a:ext>
                </a:extLst>
              </a:tr>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accent1">
                        <a:lumMod val="40000"/>
                        <a:lumOff val="6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638907328"/>
                  </a:ext>
                </a:extLst>
              </a:tr>
              <a:tr h="37084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endParaRPr lang="en-US" dirty="0"/>
                    </a:p>
                  </a:txBody>
                  <a:tcPr>
                    <a:solidFill>
                      <a:schemeClr val="tx2">
                        <a:lumMod val="20000"/>
                        <a:lumOff val="80000"/>
                      </a:schemeClr>
                    </a:solidFill>
                  </a:tcPr>
                </a:tc>
                <a:tc>
                  <a:txBody>
                    <a:bodyPr/>
                    <a:lstStyle/>
                    <a:p>
                      <a:r>
                        <a:rPr lang="en-US" sz="1800" dirty="0">
                          <a:latin typeface="Times New Roman" panose="02020603050405020304" pitchFamily="18" charset="0"/>
                          <a:cs typeface="Times New Roman" panose="02020603050405020304" pitchFamily="18" charset="0"/>
                        </a:rPr>
                        <a:t>X</a:t>
                      </a:r>
                    </a:p>
                  </a:txBody>
                  <a:tcPr>
                    <a:solidFill>
                      <a:schemeClr val="accent4">
                        <a:lumMod val="75000"/>
                      </a:schemeClr>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87077479"/>
                  </a:ext>
                </a:extLst>
              </a:tr>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3653291853"/>
                  </a:ext>
                </a:extLst>
              </a:tr>
            </a:tbl>
          </a:graphicData>
        </a:graphic>
      </p:graphicFrame>
      <p:graphicFrame>
        <p:nvGraphicFramePr>
          <p:cNvPr id="34" name="Table 33">
            <a:extLst>
              <a:ext uri="{FF2B5EF4-FFF2-40B4-BE49-F238E27FC236}">
                <a16:creationId xmlns:a16="http://schemas.microsoft.com/office/drawing/2014/main" id="{79D8D449-3AEC-F2B7-93BB-08EDA55DF0EE}"/>
              </a:ext>
            </a:extLst>
          </p:cNvPr>
          <p:cNvGraphicFramePr>
            <a:graphicFrameLocks noGrp="1"/>
          </p:cNvGraphicFramePr>
          <p:nvPr>
            <p:extLst>
              <p:ext uri="{D42A27DB-BD31-4B8C-83A1-F6EECF244321}">
                <p14:modId xmlns:p14="http://schemas.microsoft.com/office/powerpoint/2010/main" val="2897394270"/>
              </p:ext>
            </p:extLst>
          </p:nvPr>
        </p:nvGraphicFramePr>
        <p:xfrm>
          <a:off x="2443634" y="2244587"/>
          <a:ext cx="380460" cy="2225040"/>
        </p:xfrm>
        <a:graphic>
          <a:graphicData uri="http://schemas.openxmlformats.org/drawingml/2006/table">
            <a:tbl>
              <a:tblPr firstRow="1" bandRow="1">
                <a:tableStyleId>{5940675A-B579-460E-94D1-54222C63F5DA}</a:tableStyleId>
              </a:tblPr>
              <a:tblGrid>
                <a:gridCol w="380460">
                  <a:extLst>
                    <a:ext uri="{9D8B030D-6E8A-4147-A177-3AD203B41FA5}">
                      <a16:colId xmlns:a16="http://schemas.microsoft.com/office/drawing/2014/main" val="1462176399"/>
                    </a:ext>
                  </a:extLst>
                </a:gridCol>
              </a:tblGrid>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709499852"/>
                  </a:ext>
                </a:extLst>
              </a:tr>
              <a:tr h="370840">
                <a:tc>
                  <a:txBody>
                    <a:bodyPr/>
                    <a:lstStyle/>
                    <a:p>
                      <a:endParaRPr lang="en-US" dirty="0"/>
                    </a:p>
                  </a:txBody>
                  <a:tcPr>
                    <a:solidFill>
                      <a:srgbClr val="FF0000"/>
                    </a:solidFill>
                  </a:tcPr>
                </a:tc>
                <a:extLst>
                  <a:ext uri="{0D108BD9-81ED-4DB2-BD59-A6C34878D82A}">
                    <a16:rowId xmlns:a16="http://schemas.microsoft.com/office/drawing/2014/main" val="3291393642"/>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3238297035"/>
                  </a:ext>
                </a:extLst>
              </a:tr>
              <a:tr h="370840">
                <a:tc>
                  <a:txBody>
                    <a:bodyPr/>
                    <a:lstStyle/>
                    <a:p>
                      <a:endParaRPr lang="en-US" dirty="0"/>
                    </a:p>
                  </a:txBody>
                  <a:tcPr>
                    <a:solidFill>
                      <a:srgbClr val="FF0000"/>
                    </a:solidFill>
                  </a:tcPr>
                </a:tc>
                <a:extLst>
                  <a:ext uri="{0D108BD9-81ED-4DB2-BD59-A6C34878D82A}">
                    <a16:rowId xmlns:a16="http://schemas.microsoft.com/office/drawing/2014/main" val="3578826442"/>
                  </a:ext>
                </a:extLst>
              </a:tr>
              <a:tr h="370840">
                <a:tc>
                  <a:txBody>
                    <a:bodyPr/>
                    <a:lstStyle/>
                    <a:p>
                      <a:endParaRPr lang="en-US" dirty="0"/>
                    </a:p>
                  </a:txBody>
                  <a:tcPr>
                    <a:solidFill>
                      <a:schemeClr val="bg2">
                        <a:lumMod val="50000"/>
                      </a:schemeClr>
                    </a:solidFill>
                  </a:tcPr>
                </a:tc>
                <a:extLst>
                  <a:ext uri="{0D108BD9-81ED-4DB2-BD59-A6C34878D82A}">
                    <a16:rowId xmlns:a16="http://schemas.microsoft.com/office/drawing/2014/main" val="501144991"/>
                  </a:ext>
                </a:extLst>
              </a:tr>
              <a:tr h="370840">
                <a:tc>
                  <a:txBody>
                    <a:bodyPr/>
                    <a:lstStyle/>
                    <a:p>
                      <a:endParaRPr lang="en-US" dirty="0"/>
                    </a:p>
                  </a:txBody>
                  <a:tcPr>
                    <a:solidFill>
                      <a:srgbClr val="FF0000"/>
                    </a:solidFill>
                  </a:tcPr>
                </a:tc>
                <a:extLst>
                  <a:ext uri="{0D108BD9-81ED-4DB2-BD59-A6C34878D82A}">
                    <a16:rowId xmlns:a16="http://schemas.microsoft.com/office/drawing/2014/main" val="2069487507"/>
                  </a:ext>
                </a:extLst>
              </a:tr>
            </a:tbl>
          </a:graphicData>
        </a:graphic>
      </p:graphicFrame>
      <p:graphicFrame>
        <p:nvGraphicFramePr>
          <p:cNvPr id="35" name="Table 34">
            <a:extLst>
              <a:ext uri="{FF2B5EF4-FFF2-40B4-BE49-F238E27FC236}">
                <a16:creationId xmlns:a16="http://schemas.microsoft.com/office/drawing/2014/main" id="{CF741DBE-3ACE-89CB-67C2-574ACEB444BC}"/>
              </a:ext>
            </a:extLst>
          </p:cNvPr>
          <p:cNvGraphicFramePr>
            <a:graphicFrameLocks noGrp="1"/>
          </p:cNvGraphicFramePr>
          <p:nvPr>
            <p:extLst>
              <p:ext uri="{D42A27DB-BD31-4B8C-83A1-F6EECF244321}">
                <p14:modId xmlns:p14="http://schemas.microsoft.com/office/powerpoint/2010/main" val="3872489758"/>
              </p:ext>
            </p:extLst>
          </p:nvPr>
        </p:nvGraphicFramePr>
        <p:xfrm>
          <a:off x="2444715" y="4915501"/>
          <a:ext cx="379379" cy="1483360"/>
        </p:xfrm>
        <a:graphic>
          <a:graphicData uri="http://schemas.openxmlformats.org/drawingml/2006/table">
            <a:tbl>
              <a:tblPr firstRow="1" bandRow="1">
                <a:tableStyleId>{5940675A-B579-460E-94D1-54222C63F5DA}</a:tableStyleId>
              </a:tblPr>
              <a:tblGrid>
                <a:gridCol w="379379">
                  <a:extLst>
                    <a:ext uri="{9D8B030D-6E8A-4147-A177-3AD203B41FA5}">
                      <a16:colId xmlns:a16="http://schemas.microsoft.com/office/drawing/2014/main" val="1145949561"/>
                    </a:ext>
                  </a:extLst>
                </a:gridCol>
              </a:tblGrid>
              <a:tr h="370840">
                <a:tc>
                  <a:txBody>
                    <a:bodyPr/>
                    <a:lstStyle/>
                    <a:p>
                      <a:endParaRPr lang="en-US" dirty="0"/>
                    </a:p>
                  </a:txBody>
                  <a:tcPr>
                    <a:solidFill>
                      <a:schemeClr val="accent6">
                        <a:lumMod val="40000"/>
                        <a:lumOff val="60000"/>
                      </a:schemeClr>
                    </a:solidFill>
                  </a:tcPr>
                </a:tc>
                <a:extLst>
                  <a:ext uri="{0D108BD9-81ED-4DB2-BD59-A6C34878D82A}">
                    <a16:rowId xmlns:a16="http://schemas.microsoft.com/office/drawing/2014/main" val="4110742631"/>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234093590"/>
                  </a:ext>
                </a:extLst>
              </a:tr>
              <a:tr h="370840">
                <a:tc>
                  <a:txBody>
                    <a:bodyPr/>
                    <a:lstStyle/>
                    <a:p>
                      <a:endParaRPr lang="en-US" dirty="0"/>
                    </a:p>
                  </a:txBody>
                  <a:tcPr>
                    <a:solidFill>
                      <a:srgbClr val="FF0000"/>
                    </a:solidFill>
                  </a:tcPr>
                </a:tc>
                <a:extLst>
                  <a:ext uri="{0D108BD9-81ED-4DB2-BD59-A6C34878D82A}">
                    <a16:rowId xmlns:a16="http://schemas.microsoft.com/office/drawing/2014/main" val="2934740436"/>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123278929"/>
                  </a:ext>
                </a:extLst>
              </a:tr>
            </a:tbl>
          </a:graphicData>
        </a:graphic>
      </p:graphicFrame>
      <p:graphicFrame>
        <p:nvGraphicFramePr>
          <p:cNvPr id="37" name="Table 36">
            <a:extLst>
              <a:ext uri="{FF2B5EF4-FFF2-40B4-BE49-F238E27FC236}">
                <a16:creationId xmlns:a16="http://schemas.microsoft.com/office/drawing/2014/main" id="{7E9B7DA5-06D5-EE03-0940-201452499AB2}"/>
              </a:ext>
            </a:extLst>
          </p:cNvPr>
          <p:cNvGraphicFramePr>
            <a:graphicFrameLocks noGrp="1"/>
          </p:cNvGraphicFramePr>
          <p:nvPr>
            <p:extLst>
              <p:ext uri="{D42A27DB-BD31-4B8C-83A1-F6EECF244321}">
                <p14:modId xmlns:p14="http://schemas.microsoft.com/office/powerpoint/2010/main" val="8449192"/>
              </p:ext>
            </p:extLst>
          </p:nvPr>
        </p:nvGraphicFramePr>
        <p:xfrm>
          <a:off x="7187364" y="2461897"/>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r>
                        <a:rPr lang="en-US" sz="1800"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graphicFrame>
        <p:nvGraphicFramePr>
          <p:cNvPr id="39" name="Table 38">
            <a:extLst>
              <a:ext uri="{FF2B5EF4-FFF2-40B4-BE49-F238E27FC236}">
                <a16:creationId xmlns:a16="http://schemas.microsoft.com/office/drawing/2014/main" id="{E4B3AC19-218E-3A32-EB78-6A0123A64B95}"/>
              </a:ext>
            </a:extLst>
          </p:cNvPr>
          <p:cNvGraphicFramePr>
            <a:graphicFrameLocks noGrp="1"/>
          </p:cNvGraphicFramePr>
          <p:nvPr>
            <p:extLst>
              <p:ext uri="{D42A27DB-BD31-4B8C-83A1-F6EECF244321}">
                <p14:modId xmlns:p14="http://schemas.microsoft.com/office/powerpoint/2010/main" val="2854477259"/>
              </p:ext>
            </p:extLst>
          </p:nvPr>
        </p:nvGraphicFramePr>
        <p:xfrm>
          <a:off x="4714144" y="1514673"/>
          <a:ext cx="1246220" cy="369332"/>
        </p:xfrm>
        <a:graphic>
          <a:graphicData uri="http://schemas.openxmlformats.org/drawingml/2006/table">
            <a:tbl>
              <a:tblPr firstRow="1" bandRow="1">
                <a:tableStyleId>{5940675A-B579-460E-94D1-54222C63F5DA}</a:tableStyleId>
              </a:tblPr>
              <a:tblGrid>
                <a:gridCol w="305117">
                  <a:extLst>
                    <a:ext uri="{9D8B030D-6E8A-4147-A177-3AD203B41FA5}">
                      <a16:colId xmlns:a16="http://schemas.microsoft.com/office/drawing/2014/main" val="445978488"/>
                    </a:ext>
                  </a:extLst>
                </a:gridCol>
                <a:gridCol w="317993">
                  <a:extLst>
                    <a:ext uri="{9D8B030D-6E8A-4147-A177-3AD203B41FA5}">
                      <a16:colId xmlns:a16="http://schemas.microsoft.com/office/drawing/2014/main" val="1744380509"/>
                    </a:ext>
                  </a:extLst>
                </a:gridCol>
                <a:gridCol w="311555">
                  <a:extLst>
                    <a:ext uri="{9D8B030D-6E8A-4147-A177-3AD203B41FA5}">
                      <a16:colId xmlns:a16="http://schemas.microsoft.com/office/drawing/2014/main" val="3457587926"/>
                    </a:ext>
                  </a:extLst>
                </a:gridCol>
                <a:gridCol w="311555">
                  <a:extLst>
                    <a:ext uri="{9D8B030D-6E8A-4147-A177-3AD203B41FA5}">
                      <a16:colId xmlns:a16="http://schemas.microsoft.com/office/drawing/2014/main" val="3542787190"/>
                    </a:ext>
                  </a:extLst>
                </a:gridCol>
              </a:tblGrid>
              <a:tr h="369332">
                <a:tc>
                  <a:txBody>
                    <a:bodyPr/>
                    <a:lstStyle/>
                    <a:p>
                      <a:endParaRPr lang="en-US" dirty="0"/>
                    </a:p>
                  </a:txBody>
                  <a:tcPr>
                    <a:solidFill>
                      <a:srgbClr val="FF0000"/>
                    </a:solidFill>
                  </a:tcPr>
                </a:tc>
                <a:tc>
                  <a:txBody>
                    <a:bodyPr/>
                    <a:lstStyle/>
                    <a:p>
                      <a:endParaRPr lang="en-US" dirty="0"/>
                    </a:p>
                  </a:txBody>
                  <a:tcPr>
                    <a:solidFill>
                      <a:schemeClr val="accent6">
                        <a:lumMod val="60000"/>
                        <a:lumOff val="40000"/>
                      </a:schemeClr>
                    </a:solidFill>
                  </a:tcPr>
                </a:tc>
                <a:tc>
                  <a:txBody>
                    <a:bodyPr/>
                    <a:lstStyle/>
                    <a:p>
                      <a:endParaRPr lang="en-US" dirty="0"/>
                    </a:p>
                  </a:txBody>
                  <a:tcPr>
                    <a:solidFill>
                      <a:srgbClr val="FF0000"/>
                    </a:solidFill>
                  </a:tcPr>
                </a:tc>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3532368633"/>
                  </a:ext>
                </a:extLst>
              </a:tr>
            </a:tbl>
          </a:graphicData>
        </a:graphic>
      </p:graphicFrame>
      <p:graphicFrame>
        <p:nvGraphicFramePr>
          <p:cNvPr id="40" name="Table 39">
            <a:extLst>
              <a:ext uri="{FF2B5EF4-FFF2-40B4-BE49-F238E27FC236}">
                <a16:creationId xmlns:a16="http://schemas.microsoft.com/office/drawing/2014/main" id="{AB5B98C5-203B-9F0A-576E-A053705991D7}"/>
              </a:ext>
            </a:extLst>
          </p:cNvPr>
          <p:cNvGraphicFramePr>
            <a:graphicFrameLocks noGrp="1"/>
          </p:cNvGraphicFramePr>
          <p:nvPr>
            <p:extLst>
              <p:ext uri="{D42A27DB-BD31-4B8C-83A1-F6EECF244321}">
                <p14:modId xmlns:p14="http://schemas.microsoft.com/office/powerpoint/2010/main" val="110806902"/>
              </p:ext>
            </p:extLst>
          </p:nvPr>
        </p:nvGraphicFramePr>
        <p:xfrm>
          <a:off x="7434135" y="1473886"/>
          <a:ext cx="2189808" cy="365760"/>
        </p:xfrm>
        <a:graphic>
          <a:graphicData uri="http://schemas.openxmlformats.org/drawingml/2006/table">
            <a:tbl>
              <a:tblPr firstRow="1" bandRow="1">
                <a:tableStyleId>{5940675A-B579-460E-94D1-54222C63F5DA}</a:tableStyleId>
              </a:tblPr>
              <a:tblGrid>
                <a:gridCol w="364968">
                  <a:extLst>
                    <a:ext uri="{9D8B030D-6E8A-4147-A177-3AD203B41FA5}">
                      <a16:colId xmlns:a16="http://schemas.microsoft.com/office/drawing/2014/main" val="3420689588"/>
                    </a:ext>
                  </a:extLst>
                </a:gridCol>
                <a:gridCol w="364968">
                  <a:extLst>
                    <a:ext uri="{9D8B030D-6E8A-4147-A177-3AD203B41FA5}">
                      <a16:colId xmlns:a16="http://schemas.microsoft.com/office/drawing/2014/main" val="929134553"/>
                    </a:ext>
                  </a:extLst>
                </a:gridCol>
                <a:gridCol w="364968">
                  <a:extLst>
                    <a:ext uri="{9D8B030D-6E8A-4147-A177-3AD203B41FA5}">
                      <a16:colId xmlns:a16="http://schemas.microsoft.com/office/drawing/2014/main" val="2998016011"/>
                    </a:ext>
                  </a:extLst>
                </a:gridCol>
                <a:gridCol w="364968">
                  <a:extLst>
                    <a:ext uri="{9D8B030D-6E8A-4147-A177-3AD203B41FA5}">
                      <a16:colId xmlns:a16="http://schemas.microsoft.com/office/drawing/2014/main" val="3410446121"/>
                    </a:ext>
                  </a:extLst>
                </a:gridCol>
                <a:gridCol w="364968">
                  <a:extLst>
                    <a:ext uri="{9D8B030D-6E8A-4147-A177-3AD203B41FA5}">
                      <a16:colId xmlns:a16="http://schemas.microsoft.com/office/drawing/2014/main" val="3592774883"/>
                    </a:ext>
                  </a:extLst>
                </a:gridCol>
                <a:gridCol w="364968">
                  <a:extLst>
                    <a:ext uri="{9D8B030D-6E8A-4147-A177-3AD203B41FA5}">
                      <a16:colId xmlns:a16="http://schemas.microsoft.com/office/drawing/2014/main" val="3525308453"/>
                    </a:ext>
                  </a:extLst>
                </a:gridCol>
              </a:tblGrid>
              <a:tr h="236779">
                <a:tc>
                  <a:txBody>
                    <a:bodyPr/>
                    <a:lstStyle/>
                    <a:p>
                      <a:endParaRPr lang="en-US" dirty="0"/>
                    </a:p>
                  </a:txBody>
                  <a:tcPr>
                    <a:solidFill>
                      <a:schemeClr val="bg2">
                        <a:lumMod val="50000"/>
                      </a:schemeClr>
                    </a:solidFill>
                  </a:tcPr>
                </a:tc>
                <a:tc>
                  <a:txBody>
                    <a:bodyPr/>
                    <a:lstStyle/>
                    <a:p>
                      <a:endParaRPr lang="en-US" dirty="0"/>
                    </a:p>
                  </a:txBody>
                  <a:tcPr>
                    <a:solidFill>
                      <a:schemeClr val="accent3"/>
                    </a:solidFill>
                  </a:tcPr>
                </a:tc>
                <a:tc>
                  <a:txBody>
                    <a:bodyPr/>
                    <a:lstStyle/>
                    <a:p>
                      <a:endParaRPr lang="en-US" dirty="0"/>
                    </a:p>
                  </a:txBody>
                  <a:tcPr>
                    <a:solidFill>
                      <a:schemeClr val="bg2">
                        <a:lumMod val="50000"/>
                      </a:schemeClr>
                    </a:solidFill>
                  </a:tcPr>
                </a:tc>
                <a:tc>
                  <a:txBody>
                    <a:bodyPr/>
                    <a:lstStyle/>
                    <a:p>
                      <a:endParaRPr lang="en-US" dirty="0"/>
                    </a:p>
                  </a:txBody>
                  <a:tcPr>
                    <a:solidFill>
                      <a:srgbClr val="FF0000"/>
                    </a:solidFill>
                  </a:tcPr>
                </a:tc>
                <a:tc>
                  <a:txBody>
                    <a:bodyPr/>
                    <a:lstStyle/>
                    <a:p>
                      <a:endParaRPr lang="en-US" dirty="0"/>
                    </a:p>
                  </a:txBody>
                  <a:tcPr>
                    <a:solidFill>
                      <a:schemeClr val="bg2">
                        <a:lumMod val="50000"/>
                      </a:schemeClr>
                    </a:solidFill>
                  </a:tcPr>
                </a:tc>
                <a:tc>
                  <a:txBody>
                    <a:bodyPr/>
                    <a:lstStyle/>
                    <a:p>
                      <a:endParaRPr lang="en-US" dirty="0"/>
                    </a:p>
                  </a:txBody>
                  <a:tcPr>
                    <a:solidFill>
                      <a:schemeClr val="accent3"/>
                    </a:solidFill>
                  </a:tcPr>
                </a:tc>
                <a:extLst>
                  <a:ext uri="{0D108BD9-81ED-4DB2-BD59-A6C34878D82A}">
                    <a16:rowId xmlns:a16="http://schemas.microsoft.com/office/drawing/2014/main" val="843334176"/>
                  </a:ext>
                </a:extLst>
              </a:tr>
            </a:tbl>
          </a:graphicData>
        </a:graphic>
      </p:graphicFrame>
      <p:graphicFrame>
        <p:nvGraphicFramePr>
          <p:cNvPr id="41" name="Table 40">
            <a:extLst>
              <a:ext uri="{FF2B5EF4-FFF2-40B4-BE49-F238E27FC236}">
                <a16:creationId xmlns:a16="http://schemas.microsoft.com/office/drawing/2014/main" id="{C58BDC82-F631-1542-77E1-169390D55689}"/>
              </a:ext>
            </a:extLst>
          </p:cNvPr>
          <p:cNvGraphicFramePr>
            <a:graphicFrameLocks noGrp="1"/>
          </p:cNvGraphicFramePr>
          <p:nvPr>
            <p:extLst>
              <p:ext uri="{D42A27DB-BD31-4B8C-83A1-F6EECF244321}">
                <p14:modId xmlns:p14="http://schemas.microsoft.com/office/powerpoint/2010/main" val="1247349190"/>
              </p:ext>
            </p:extLst>
          </p:nvPr>
        </p:nvGraphicFramePr>
        <p:xfrm>
          <a:off x="4473089" y="5098239"/>
          <a:ext cx="1622912" cy="1483360"/>
        </p:xfrm>
        <a:graphic>
          <a:graphicData uri="http://schemas.openxmlformats.org/drawingml/2006/table">
            <a:tbl>
              <a:tblPr firstRow="1" bandRow="1">
                <a:tableStyleId>{5940675A-B579-460E-94D1-54222C63F5DA}</a:tableStyleId>
              </a:tblPr>
              <a:tblGrid>
                <a:gridCol w="405728">
                  <a:extLst>
                    <a:ext uri="{9D8B030D-6E8A-4147-A177-3AD203B41FA5}">
                      <a16:colId xmlns:a16="http://schemas.microsoft.com/office/drawing/2014/main" val="1303147312"/>
                    </a:ext>
                  </a:extLst>
                </a:gridCol>
                <a:gridCol w="405728">
                  <a:extLst>
                    <a:ext uri="{9D8B030D-6E8A-4147-A177-3AD203B41FA5}">
                      <a16:colId xmlns:a16="http://schemas.microsoft.com/office/drawing/2014/main" val="3516527602"/>
                    </a:ext>
                  </a:extLst>
                </a:gridCol>
                <a:gridCol w="405728">
                  <a:extLst>
                    <a:ext uri="{9D8B030D-6E8A-4147-A177-3AD203B41FA5}">
                      <a16:colId xmlns:a16="http://schemas.microsoft.com/office/drawing/2014/main" val="2218649901"/>
                    </a:ext>
                  </a:extLst>
                </a:gridCol>
                <a:gridCol w="405728">
                  <a:extLst>
                    <a:ext uri="{9D8B030D-6E8A-4147-A177-3AD203B41FA5}">
                      <a16:colId xmlns:a16="http://schemas.microsoft.com/office/drawing/2014/main" val="2963404904"/>
                    </a:ext>
                  </a:extLst>
                </a:gridCol>
              </a:tblGrid>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2402274974"/>
                  </a:ext>
                </a:extLst>
              </a:tr>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accent1">
                        <a:lumMod val="40000"/>
                        <a:lumOff val="6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638907328"/>
                  </a:ext>
                </a:extLst>
              </a:tr>
              <a:tr h="370840">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tx2">
                        <a:lumMod val="20000"/>
                        <a:lumOff val="80000"/>
                      </a:schemeClr>
                    </a:solidFill>
                  </a:tcPr>
                </a:tc>
                <a:tc>
                  <a:txBody>
                    <a:bodyPr/>
                    <a:lstStyle/>
                    <a:p>
                      <a:r>
                        <a:rPr lang="en-US" sz="1800"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87077479"/>
                  </a:ext>
                </a:extLst>
              </a:tr>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3653291853"/>
                  </a:ext>
                </a:extLst>
              </a:tr>
            </a:tbl>
          </a:graphicData>
        </a:graphic>
      </p:graphicFrame>
      <p:graphicFrame>
        <p:nvGraphicFramePr>
          <p:cNvPr id="42" name="Table 41">
            <a:extLst>
              <a:ext uri="{FF2B5EF4-FFF2-40B4-BE49-F238E27FC236}">
                <a16:creationId xmlns:a16="http://schemas.microsoft.com/office/drawing/2014/main" id="{104B77B9-7BAD-D352-C1DC-6F03B30399A4}"/>
              </a:ext>
            </a:extLst>
          </p:cNvPr>
          <p:cNvGraphicFramePr>
            <a:graphicFrameLocks noGrp="1"/>
          </p:cNvGraphicFramePr>
          <p:nvPr>
            <p:extLst>
              <p:ext uri="{D42A27DB-BD31-4B8C-83A1-F6EECF244321}">
                <p14:modId xmlns:p14="http://schemas.microsoft.com/office/powerpoint/2010/main" val="2726879690"/>
              </p:ext>
            </p:extLst>
          </p:nvPr>
        </p:nvGraphicFramePr>
        <p:xfrm>
          <a:off x="7405250" y="5100562"/>
          <a:ext cx="1820154" cy="1483360"/>
        </p:xfrm>
        <a:graphic>
          <a:graphicData uri="http://schemas.openxmlformats.org/drawingml/2006/table">
            <a:tbl>
              <a:tblPr firstRow="1" bandRow="1">
                <a:tableStyleId>{5940675A-B579-460E-94D1-54222C63F5DA}</a:tableStyleId>
              </a:tblPr>
              <a:tblGrid>
                <a:gridCol w="303359">
                  <a:extLst>
                    <a:ext uri="{9D8B030D-6E8A-4147-A177-3AD203B41FA5}">
                      <a16:colId xmlns:a16="http://schemas.microsoft.com/office/drawing/2014/main" val="1834197183"/>
                    </a:ext>
                  </a:extLst>
                </a:gridCol>
                <a:gridCol w="303359">
                  <a:extLst>
                    <a:ext uri="{9D8B030D-6E8A-4147-A177-3AD203B41FA5}">
                      <a16:colId xmlns:a16="http://schemas.microsoft.com/office/drawing/2014/main" val="3492271824"/>
                    </a:ext>
                  </a:extLst>
                </a:gridCol>
                <a:gridCol w="303359">
                  <a:extLst>
                    <a:ext uri="{9D8B030D-6E8A-4147-A177-3AD203B41FA5}">
                      <a16:colId xmlns:a16="http://schemas.microsoft.com/office/drawing/2014/main" val="1269430308"/>
                    </a:ext>
                  </a:extLst>
                </a:gridCol>
                <a:gridCol w="303359">
                  <a:extLst>
                    <a:ext uri="{9D8B030D-6E8A-4147-A177-3AD203B41FA5}">
                      <a16:colId xmlns:a16="http://schemas.microsoft.com/office/drawing/2014/main" val="2672935345"/>
                    </a:ext>
                  </a:extLst>
                </a:gridCol>
                <a:gridCol w="310917">
                  <a:extLst>
                    <a:ext uri="{9D8B030D-6E8A-4147-A177-3AD203B41FA5}">
                      <a16:colId xmlns:a16="http://schemas.microsoft.com/office/drawing/2014/main" val="3682427475"/>
                    </a:ext>
                  </a:extLst>
                </a:gridCol>
                <a:gridCol w="295801">
                  <a:extLst>
                    <a:ext uri="{9D8B030D-6E8A-4147-A177-3AD203B41FA5}">
                      <a16:colId xmlns:a16="http://schemas.microsoft.com/office/drawing/2014/main" val="3690205859"/>
                    </a:ext>
                  </a:extLst>
                </a:gridCol>
              </a:tblGrid>
              <a:tr h="37084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1834302106"/>
                  </a:ext>
                </a:extLst>
              </a:tr>
              <a:tr h="37084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627706293"/>
                  </a:ext>
                </a:extLst>
              </a:tr>
              <a:tr h="37084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4"/>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221272055"/>
                  </a:ext>
                </a:extLst>
              </a:tr>
              <a:tr h="37084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2366616150"/>
                  </a:ext>
                </a:extLst>
              </a:tr>
            </a:tbl>
          </a:graphicData>
        </a:graphic>
      </p:graphicFrame>
      <p:graphicFrame>
        <p:nvGraphicFramePr>
          <p:cNvPr id="43" name="Table 42">
            <a:extLst>
              <a:ext uri="{FF2B5EF4-FFF2-40B4-BE49-F238E27FC236}">
                <a16:creationId xmlns:a16="http://schemas.microsoft.com/office/drawing/2014/main" id="{7651DBE4-0235-FE23-6DA7-296981F2694E}"/>
              </a:ext>
            </a:extLst>
          </p:cNvPr>
          <p:cNvGraphicFramePr>
            <a:graphicFrameLocks noGrp="1"/>
          </p:cNvGraphicFramePr>
          <p:nvPr>
            <p:extLst>
              <p:ext uri="{D42A27DB-BD31-4B8C-83A1-F6EECF244321}">
                <p14:modId xmlns:p14="http://schemas.microsoft.com/office/powerpoint/2010/main" val="1676024983"/>
              </p:ext>
            </p:extLst>
          </p:nvPr>
        </p:nvGraphicFramePr>
        <p:xfrm>
          <a:off x="7187364" y="2447997"/>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solidFill>
                  </a:tcPr>
                </a:tc>
                <a:tc>
                  <a:txBody>
                    <a:bodyPr/>
                    <a:lstStyle/>
                    <a:p>
                      <a:endParaRPr lang="en-US" dirty="0"/>
                    </a:p>
                  </a:txBody>
                  <a:tcPr>
                    <a:solidFill>
                      <a:schemeClr val="accent1"/>
                    </a:solidFill>
                  </a:tcPr>
                </a:tc>
                <a:tc>
                  <a:txBody>
                    <a:bodyPr/>
                    <a:lstStyle/>
                    <a:p>
                      <a:pPr algn="ctr"/>
                      <a:r>
                        <a:rPr lang="en-US" sz="1050" dirty="0">
                          <a:latin typeface="Times New Roman" panose="02020603050405020304" pitchFamily="18" charset="0"/>
                          <a:cs typeface="Times New Roman" panose="02020603050405020304" pitchFamily="18" charset="0"/>
                        </a:rPr>
                        <a:t>Z-X</a:t>
                      </a:r>
                    </a:p>
                  </a:txBody>
                  <a:tcPr>
                    <a:solidFill>
                      <a:schemeClr val="accent4"/>
                    </a:solidFill>
                  </a:tcPr>
                </a:tc>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graphicFrame>
        <p:nvGraphicFramePr>
          <p:cNvPr id="44" name="Table 43">
            <a:extLst>
              <a:ext uri="{FF2B5EF4-FFF2-40B4-BE49-F238E27FC236}">
                <a16:creationId xmlns:a16="http://schemas.microsoft.com/office/drawing/2014/main" id="{B2890C9A-E139-2A23-1B2A-4694E86D8806}"/>
              </a:ext>
            </a:extLst>
          </p:cNvPr>
          <p:cNvGraphicFramePr>
            <a:graphicFrameLocks noGrp="1"/>
          </p:cNvGraphicFramePr>
          <p:nvPr>
            <p:extLst>
              <p:ext uri="{D42A27DB-BD31-4B8C-83A1-F6EECF244321}">
                <p14:modId xmlns:p14="http://schemas.microsoft.com/office/powerpoint/2010/main" val="474207862"/>
              </p:ext>
            </p:extLst>
          </p:nvPr>
        </p:nvGraphicFramePr>
        <p:xfrm>
          <a:off x="4461945" y="5098239"/>
          <a:ext cx="1622912" cy="1483360"/>
        </p:xfrm>
        <a:graphic>
          <a:graphicData uri="http://schemas.openxmlformats.org/drawingml/2006/table">
            <a:tbl>
              <a:tblPr firstRow="1" bandRow="1">
                <a:tableStyleId>{5940675A-B579-460E-94D1-54222C63F5DA}</a:tableStyleId>
              </a:tblPr>
              <a:tblGrid>
                <a:gridCol w="405728">
                  <a:extLst>
                    <a:ext uri="{9D8B030D-6E8A-4147-A177-3AD203B41FA5}">
                      <a16:colId xmlns:a16="http://schemas.microsoft.com/office/drawing/2014/main" val="1303147312"/>
                    </a:ext>
                  </a:extLst>
                </a:gridCol>
                <a:gridCol w="405728">
                  <a:extLst>
                    <a:ext uri="{9D8B030D-6E8A-4147-A177-3AD203B41FA5}">
                      <a16:colId xmlns:a16="http://schemas.microsoft.com/office/drawing/2014/main" val="3516527602"/>
                    </a:ext>
                  </a:extLst>
                </a:gridCol>
                <a:gridCol w="405728">
                  <a:extLst>
                    <a:ext uri="{9D8B030D-6E8A-4147-A177-3AD203B41FA5}">
                      <a16:colId xmlns:a16="http://schemas.microsoft.com/office/drawing/2014/main" val="2218649901"/>
                    </a:ext>
                  </a:extLst>
                </a:gridCol>
                <a:gridCol w="405728">
                  <a:extLst>
                    <a:ext uri="{9D8B030D-6E8A-4147-A177-3AD203B41FA5}">
                      <a16:colId xmlns:a16="http://schemas.microsoft.com/office/drawing/2014/main" val="2963404904"/>
                    </a:ext>
                  </a:extLst>
                </a:gridCol>
              </a:tblGrid>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X</a:t>
                      </a:r>
                    </a:p>
                  </a:txBody>
                  <a:tcPr>
                    <a:solidFill>
                      <a:schemeClr val="accent4"/>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2402274974"/>
                  </a:ext>
                </a:extLst>
              </a:tr>
              <a:tr h="370840">
                <a:tc>
                  <a:txBody>
                    <a:bodyPr/>
                    <a:lstStyle/>
                    <a:p>
                      <a:endParaRPr lang="en-US"/>
                    </a:p>
                  </a:txBody>
                  <a:tcPr>
                    <a:solidFill>
                      <a:schemeClr val="tx2">
                        <a:lumMod val="20000"/>
                        <a:lumOff val="80000"/>
                      </a:schemeClr>
                    </a:solidFill>
                  </a:tcPr>
                </a:tc>
                <a:tc>
                  <a:txBody>
                    <a:bodyPr/>
                    <a:lstStyle/>
                    <a:p>
                      <a:endParaRPr lang="en-US" dirty="0"/>
                    </a:p>
                  </a:txBody>
                  <a:tcPr>
                    <a:solidFill>
                      <a:schemeClr val="accent1">
                        <a:lumMod val="40000"/>
                        <a:lumOff val="60000"/>
                      </a:schemeClr>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638907328"/>
                  </a:ext>
                </a:extLst>
              </a:tr>
              <a:tr h="370840">
                <a:tc>
                  <a:txBody>
                    <a:bodyPr/>
                    <a:lstStyle/>
                    <a:p>
                      <a:r>
                        <a:rPr lang="en-US" dirty="0">
                          <a:latin typeface="Times New Roman" panose="02020603050405020304" pitchFamily="18" charset="0"/>
                          <a:cs typeface="Times New Roman" panose="02020603050405020304" pitchFamily="18" charset="0"/>
                        </a:rPr>
                        <a:t>Z</a:t>
                      </a:r>
                    </a:p>
                  </a:txBody>
                  <a:tcPr>
                    <a:solidFill>
                      <a:schemeClr val="accent4"/>
                    </a:solidFill>
                  </a:tcPr>
                </a:tc>
                <a:tc>
                  <a:txBody>
                    <a:bodyPr/>
                    <a:lstStyle/>
                    <a:p>
                      <a:endParaRPr lang="en-US" dirty="0"/>
                    </a:p>
                  </a:txBody>
                  <a:tcPr>
                    <a:solidFill>
                      <a:schemeClr val="tx2">
                        <a:lumMod val="20000"/>
                        <a:lumOff val="80000"/>
                      </a:schemeClr>
                    </a:solidFill>
                  </a:tcPr>
                </a:tc>
                <a:tc>
                  <a:txBody>
                    <a:bodyPr/>
                    <a:lstStyle/>
                    <a:p>
                      <a:r>
                        <a:rPr lang="en-US" sz="1050" dirty="0">
                          <a:latin typeface="Times New Roman" panose="02020603050405020304" pitchFamily="18" charset="0"/>
                          <a:cs typeface="Times New Roman" panose="02020603050405020304" pitchFamily="18" charset="0"/>
                        </a:rPr>
                        <a:t>Z-X</a:t>
                      </a:r>
                    </a:p>
                  </a:txBody>
                  <a:tcPr>
                    <a:solidFill>
                      <a:schemeClr val="accent4"/>
                    </a:solidFill>
                  </a:tcPr>
                </a:tc>
                <a:tc>
                  <a:txBody>
                    <a:bodyPr/>
                    <a:lstStyle/>
                    <a:p>
                      <a:endParaRPr lang="en-US"/>
                    </a:p>
                  </a:txBody>
                  <a:tcPr>
                    <a:solidFill>
                      <a:schemeClr val="tx2">
                        <a:lumMod val="20000"/>
                        <a:lumOff val="80000"/>
                      </a:schemeClr>
                    </a:solidFill>
                  </a:tcPr>
                </a:tc>
                <a:extLst>
                  <a:ext uri="{0D108BD9-81ED-4DB2-BD59-A6C34878D82A}">
                    <a16:rowId xmlns:a16="http://schemas.microsoft.com/office/drawing/2014/main" val="87077479"/>
                  </a:ext>
                </a:extLst>
              </a:tr>
              <a:tr h="370840">
                <a:tc>
                  <a:txBody>
                    <a:bodyPr/>
                    <a:lstStyle/>
                    <a:p>
                      <a:endParaRPr lang="en-US"/>
                    </a:p>
                  </a:txBody>
                  <a:tcPr>
                    <a:solidFill>
                      <a:schemeClr val="tx2">
                        <a:lumMod val="20000"/>
                        <a:lumOff val="80000"/>
                      </a:schemeClr>
                    </a:solidFill>
                  </a:tcPr>
                </a:tc>
                <a:tc>
                  <a:txBody>
                    <a:bodyPr/>
                    <a:lstStyle/>
                    <a:p>
                      <a:endParaRPr lang="en-US"/>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3653291853"/>
                  </a:ext>
                </a:extLst>
              </a:tr>
            </a:tbl>
          </a:graphicData>
        </a:graphic>
      </p:graphicFrame>
      <p:sp>
        <p:nvSpPr>
          <p:cNvPr id="45" name="TextBox 44">
            <a:extLst>
              <a:ext uri="{FF2B5EF4-FFF2-40B4-BE49-F238E27FC236}">
                <a16:creationId xmlns:a16="http://schemas.microsoft.com/office/drawing/2014/main" id="{0ED9433F-53AB-0300-6D0A-5C10483B4C7C}"/>
              </a:ext>
            </a:extLst>
          </p:cNvPr>
          <p:cNvSpPr txBox="1"/>
          <p:nvPr/>
        </p:nvSpPr>
        <p:spPr>
          <a:xfrm>
            <a:off x="1282148" y="924273"/>
            <a:ext cx="1975402" cy="369332"/>
          </a:xfrm>
          <a:prstGeom prst="rect">
            <a:avLst/>
          </a:prstGeom>
          <a:noFill/>
        </p:spPr>
        <p:txBody>
          <a:bodyPr wrap="square" rtlCol="0">
            <a:spAutoFit/>
          </a:bodyPr>
          <a:lstStyle/>
          <a:p>
            <a:endParaRPr lang="en-US" dirty="0"/>
          </a:p>
        </p:txBody>
      </p:sp>
      <p:graphicFrame>
        <p:nvGraphicFramePr>
          <p:cNvPr id="15" name="Table 14">
            <a:extLst>
              <a:ext uri="{FF2B5EF4-FFF2-40B4-BE49-F238E27FC236}">
                <a16:creationId xmlns:a16="http://schemas.microsoft.com/office/drawing/2014/main" id="{401645DC-874E-D8DC-4222-72A39606CFF9}"/>
              </a:ext>
            </a:extLst>
          </p:cNvPr>
          <p:cNvGraphicFramePr>
            <a:graphicFrameLocks noGrp="1"/>
          </p:cNvGraphicFramePr>
          <p:nvPr>
            <p:extLst>
              <p:ext uri="{D42A27DB-BD31-4B8C-83A1-F6EECF244321}">
                <p14:modId xmlns:p14="http://schemas.microsoft.com/office/powerpoint/2010/main" val="1118488262"/>
              </p:ext>
            </p:extLst>
          </p:nvPr>
        </p:nvGraphicFramePr>
        <p:xfrm>
          <a:off x="7423309" y="1457026"/>
          <a:ext cx="2189808" cy="365760"/>
        </p:xfrm>
        <a:graphic>
          <a:graphicData uri="http://schemas.openxmlformats.org/drawingml/2006/table">
            <a:tbl>
              <a:tblPr firstRow="1" bandRow="1">
                <a:tableStyleId>{5940675A-B579-460E-94D1-54222C63F5DA}</a:tableStyleId>
              </a:tblPr>
              <a:tblGrid>
                <a:gridCol w="364968">
                  <a:extLst>
                    <a:ext uri="{9D8B030D-6E8A-4147-A177-3AD203B41FA5}">
                      <a16:colId xmlns:a16="http://schemas.microsoft.com/office/drawing/2014/main" val="3420689588"/>
                    </a:ext>
                  </a:extLst>
                </a:gridCol>
                <a:gridCol w="364968">
                  <a:extLst>
                    <a:ext uri="{9D8B030D-6E8A-4147-A177-3AD203B41FA5}">
                      <a16:colId xmlns:a16="http://schemas.microsoft.com/office/drawing/2014/main" val="929134553"/>
                    </a:ext>
                  </a:extLst>
                </a:gridCol>
                <a:gridCol w="364968">
                  <a:extLst>
                    <a:ext uri="{9D8B030D-6E8A-4147-A177-3AD203B41FA5}">
                      <a16:colId xmlns:a16="http://schemas.microsoft.com/office/drawing/2014/main" val="2998016011"/>
                    </a:ext>
                  </a:extLst>
                </a:gridCol>
                <a:gridCol w="364968">
                  <a:extLst>
                    <a:ext uri="{9D8B030D-6E8A-4147-A177-3AD203B41FA5}">
                      <a16:colId xmlns:a16="http://schemas.microsoft.com/office/drawing/2014/main" val="3410446121"/>
                    </a:ext>
                  </a:extLst>
                </a:gridCol>
                <a:gridCol w="364968">
                  <a:extLst>
                    <a:ext uri="{9D8B030D-6E8A-4147-A177-3AD203B41FA5}">
                      <a16:colId xmlns:a16="http://schemas.microsoft.com/office/drawing/2014/main" val="3592774883"/>
                    </a:ext>
                  </a:extLst>
                </a:gridCol>
                <a:gridCol w="364968">
                  <a:extLst>
                    <a:ext uri="{9D8B030D-6E8A-4147-A177-3AD203B41FA5}">
                      <a16:colId xmlns:a16="http://schemas.microsoft.com/office/drawing/2014/main" val="3525308453"/>
                    </a:ext>
                  </a:extLst>
                </a:gridCol>
              </a:tblGrid>
              <a:tr h="236779">
                <a:tc>
                  <a:txBody>
                    <a:bodyPr/>
                    <a:lstStyle/>
                    <a:p>
                      <a:r>
                        <a:rPr lang="en-US" dirty="0"/>
                        <a:t>1</a:t>
                      </a:r>
                    </a:p>
                  </a:txBody>
                  <a:tcPr>
                    <a:solidFill>
                      <a:srgbClr val="FFC000"/>
                    </a:solidFill>
                  </a:tcPr>
                </a:tc>
                <a:tc>
                  <a:txBody>
                    <a:bodyPr/>
                    <a:lstStyle/>
                    <a:p>
                      <a:r>
                        <a:rPr lang="en-US" dirty="0"/>
                        <a:t>1</a:t>
                      </a:r>
                    </a:p>
                  </a:txBody>
                  <a:tcPr>
                    <a:solidFill>
                      <a:srgbClr val="FFC000"/>
                    </a:solidFill>
                  </a:tcPr>
                </a:tc>
                <a:tc>
                  <a:txBody>
                    <a:bodyPr/>
                    <a:lstStyle/>
                    <a:p>
                      <a:r>
                        <a:rPr lang="en-US" dirty="0"/>
                        <a:t>0</a:t>
                      </a:r>
                    </a:p>
                  </a:txBody>
                  <a:tcPr>
                    <a:solidFill>
                      <a:srgbClr val="FFC000"/>
                    </a:solidFill>
                  </a:tcPr>
                </a:tc>
                <a:tc>
                  <a:txBody>
                    <a:bodyPr/>
                    <a:lstStyle/>
                    <a:p>
                      <a:r>
                        <a:rPr lang="en-US" dirty="0"/>
                        <a:t>0</a:t>
                      </a:r>
                    </a:p>
                  </a:txBody>
                  <a:tcPr>
                    <a:solidFill>
                      <a:srgbClr val="FFC000"/>
                    </a:solidFill>
                  </a:tcPr>
                </a:tc>
                <a:tc>
                  <a:txBody>
                    <a:bodyPr/>
                    <a:lstStyle/>
                    <a:p>
                      <a:r>
                        <a:rPr lang="en-US" dirty="0"/>
                        <a:t>1</a:t>
                      </a:r>
                    </a:p>
                  </a:txBody>
                  <a:tcPr>
                    <a:solidFill>
                      <a:srgbClr val="FFC000"/>
                    </a:solidFill>
                  </a:tcPr>
                </a:tc>
                <a:tc>
                  <a:txBody>
                    <a:bodyPr/>
                    <a:lstStyle/>
                    <a:p>
                      <a:r>
                        <a:rPr lang="en-US" dirty="0"/>
                        <a:t>1</a:t>
                      </a:r>
                    </a:p>
                  </a:txBody>
                  <a:tcPr>
                    <a:solidFill>
                      <a:srgbClr val="FFC000"/>
                    </a:solidFill>
                  </a:tcPr>
                </a:tc>
                <a:extLst>
                  <a:ext uri="{0D108BD9-81ED-4DB2-BD59-A6C34878D82A}">
                    <a16:rowId xmlns:a16="http://schemas.microsoft.com/office/drawing/2014/main" val="843334176"/>
                  </a:ext>
                </a:extLst>
              </a:tr>
            </a:tbl>
          </a:graphicData>
        </a:graphic>
      </p:graphicFrame>
      <p:graphicFrame>
        <p:nvGraphicFramePr>
          <p:cNvPr id="16" name="Table 15">
            <a:extLst>
              <a:ext uri="{FF2B5EF4-FFF2-40B4-BE49-F238E27FC236}">
                <a16:creationId xmlns:a16="http://schemas.microsoft.com/office/drawing/2014/main" id="{B8599D52-66B2-5AE1-0162-B66002D1D61B}"/>
              </a:ext>
            </a:extLst>
          </p:cNvPr>
          <p:cNvGraphicFramePr>
            <a:graphicFrameLocks noGrp="1"/>
          </p:cNvGraphicFramePr>
          <p:nvPr>
            <p:extLst>
              <p:ext uri="{D42A27DB-BD31-4B8C-83A1-F6EECF244321}">
                <p14:modId xmlns:p14="http://schemas.microsoft.com/office/powerpoint/2010/main" val="1538081495"/>
              </p:ext>
            </p:extLst>
          </p:nvPr>
        </p:nvGraphicFramePr>
        <p:xfrm>
          <a:off x="7176051" y="2451876"/>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r>
                        <a:rPr lang="en-US" dirty="0"/>
                        <a:t>Z</a:t>
                      </a:r>
                    </a:p>
                  </a:txBody>
                  <a:tcPr>
                    <a:solidFill>
                      <a:srgbClr val="7030A0"/>
                    </a:solidFill>
                  </a:tcPr>
                </a:tc>
                <a:tc>
                  <a:txBody>
                    <a:bodyPr/>
                    <a:lstStyle/>
                    <a:p>
                      <a:r>
                        <a:rPr lang="en-US" dirty="0"/>
                        <a:t>Z</a:t>
                      </a:r>
                    </a:p>
                  </a:txBody>
                  <a:tcPr>
                    <a:solidFill>
                      <a:srgbClr val="7030A0"/>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r>
                        <a:rPr lang="en-US" dirty="0"/>
                        <a:t>Z</a:t>
                      </a:r>
                    </a:p>
                  </a:txBody>
                  <a:tcPr>
                    <a:solidFill>
                      <a:srgbClr val="7030A0"/>
                    </a:solidFill>
                  </a:tcPr>
                </a:tc>
                <a:tc>
                  <a:txBody>
                    <a:bodyPr/>
                    <a:lstStyle/>
                    <a:p>
                      <a:r>
                        <a:rPr lang="en-US" dirty="0"/>
                        <a:t>Z</a:t>
                      </a:r>
                    </a:p>
                  </a:txBody>
                  <a:tcPr>
                    <a:solidFill>
                      <a:srgbClr val="7030A0"/>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pPr algn="ctr"/>
                      <a:endParaRPr lang="en-US" sz="1050"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graphicFrame>
        <p:nvGraphicFramePr>
          <p:cNvPr id="17" name="Table 16">
            <a:extLst>
              <a:ext uri="{FF2B5EF4-FFF2-40B4-BE49-F238E27FC236}">
                <a16:creationId xmlns:a16="http://schemas.microsoft.com/office/drawing/2014/main" id="{BC685956-2D5A-2101-D92C-78F1C5912AAD}"/>
              </a:ext>
            </a:extLst>
          </p:cNvPr>
          <p:cNvGraphicFramePr>
            <a:graphicFrameLocks noGrp="1"/>
          </p:cNvGraphicFramePr>
          <p:nvPr>
            <p:extLst>
              <p:ext uri="{D42A27DB-BD31-4B8C-83A1-F6EECF244321}">
                <p14:modId xmlns:p14="http://schemas.microsoft.com/office/powerpoint/2010/main" val="2369990153"/>
              </p:ext>
            </p:extLst>
          </p:nvPr>
        </p:nvGraphicFramePr>
        <p:xfrm>
          <a:off x="7191648" y="2461897"/>
          <a:ext cx="2307604" cy="2194560"/>
        </p:xfrm>
        <a:graphic>
          <a:graphicData uri="http://schemas.openxmlformats.org/drawingml/2006/table">
            <a:tbl>
              <a:tblPr firstRow="1" bandRow="1">
                <a:tableStyleId>{5940675A-B579-460E-94D1-54222C63F5DA}</a:tableStyleId>
              </a:tblPr>
              <a:tblGrid>
                <a:gridCol w="408703">
                  <a:extLst>
                    <a:ext uri="{9D8B030D-6E8A-4147-A177-3AD203B41FA5}">
                      <a16:colId xmlns:a16="http://schemas.microsoft.com/office/drawing/2014/main" val="1461266479"/>
                    </a:ext>
                  </a:extLst>
                </a:gridCol>
                <a:gridCol w="348892">
                  <a:extLst>
                    <a:ext uri="{9D8B030D-6E8A-4147-A177-3AD203B41FA5}">
                      <a16:colId xmlns:a16="http://schemas.microsoft.com/office/drawing/2014/main" val="2754506525"/>
                    </a:ext>
                  </a:extLst>
                </a:gridCol>
                <a:gridCol w="314276">
                  <a:extLst>
                    <a:ext uri="{9D8B030D-6E8A-4147-A177-3AD203B41FA5}">
                      <a16:colId xmlns:a16="http://schemas.microsoft.com/office/drawing/2014/main" val="3914910317"/>
                    </a:ext>
                  </a:extLst>
                </a:gridCol>
                <a:gridCol w="411911">
                  <a:extLst>
                    <a:ext uri="{9D8B030D-6E8A-4147-A177-3AD203B41FA5}">
                      <a16:colId xmlns:a16="http://schemas.microsoft.com/office/drawing/2014/main" val="731224136"/>
                    </a:ext>
                  </a:extLst>
                </a:gridCol>
                <a:gridCol w="411911">
                  <a:extLst>
                    <a:ext uri="{9D8B030D-6E8A-4147-A177-3AD203B41FA5}">
                      <a16:colId xmlns:a16="http://schemas.microsoft.com/office/drawing/2014/main" val="995188143"/>
                    </a:ext>
                  </a:extLst>
                </a:gridCol>
                <a:gridCol w="411911">
                  <a:extLst>
                    <a:ext uri="{9D8B030D-6E8A-4147-A177-3AD203B41FA5}">
                      <a16:colId xmlns:a16="http://schemas.microsoft.com/office/drawing/2014/main" val="1723269707"/>
                    </a:ext>
                  </a:extLst>
                </a:gridCol>
              </a:tblGrid>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534862431"/>
                  </a:ext>
                </a:extLst>
              </a:tr>
              <a:tr h="365760">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pPr algn="ctr"/>
                      <a:endParaRPr lang="en-US" sz="1050"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222341016"/>
                  </a:ext>
                </a:extLst>
              </a:tr>
              <a:tr h="365760">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extLst>
                  <a:ext uri="{0D108BD9-81ED-4DB2-BD59-A6C34878D82A}">
                    <a16:rowId xmlns:a16="http://schemas.microsoft.com/office/drawing/2014/main" val="3022895784"/>
                  </a:ext>
                </a:extLst>
              </a:tr>
              <a:tr h="36576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378803448"/>
                  </a:ext>
                </a:extLst>
              </a:tr>
              <a:tr h="365760">
                <a:tc>
                  <a:txBody>
                    <a:bodyPr/>
                    <a:lstStyle/>
                    <a:p>
                      <a:r>
                        <a:rPr lang="en-US" dirty="0">
                          <a:latin typeface="Times New Roman" panose="02020603050405020304" pitchFamily="18" charset="0"/>
                          <a:cs typeface="Times New Roman" panose="02020603050405020304" pitchFamily="18" charset="0"/>
                        </a:rPr>
                        <a:t>Z</a:t>
                      </a:r>
                    </a:p>
                  </a:txBody>
                  <a:tcPr>
                    <a:solidFill>
                      <a:srgbClr val="7030A0"/>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rgbClr val="7030A0"/>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rgbClr val="7030A0"/>
                    </a:solidFill>
                  </a:tcPr>
                </a:tc>
                <a:tc>
                  <a:txBody>
                    <a:bodyPr/>
                    <a:lstStyle/>
                    <a:p>
                      <a:r>
                        <a:rPr lang="en-US" dirty="0">
                          <a:latin typeface="Times New Roman" panose="02020603050405020304" pitchFamily="18" charset="0"/>
                          <a:cs typeface="Times New Roman" panose="02020603050405020304" pitchFamily="18" charset="0"/>
                        </a:rPr>
                        <a:t>Z</a:t>
                      </a:r>
                    </a:p>
                  </a:txBody>
                  <a:tcPr>
                    <a:solidFill>
                      <a:srgbClr val="7030A0"/>
                    </a:solidFill>
                  </a:tcPr>
                </a:tc>
                <a:extLst>
                  <a:ext uri="{0D108BD9-81ED-4DB2-BD59-A6C34878D82A}">
                    <a16:rowId xmlns:a16="http://schemas.microsoft.com/office/drawing/2014/main" val="3919143390"/>
                  </a:ext>
                </a:extLst>
              </a:tr>
              <a:tr h="365760">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latin typeface="Times New Roman" panose="02020603050405020304" pitchFamily="18" charset="0"/>
                        <a:cs typeface="Times New Roman" panose="02020603050405020304" pitchFamily="18" charset="0"/>
                      </a:endParaRPr>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184670340"/>
                  </a:ext>
                </a:extLst>
              </a:tr>
            </a:tbl>
          </a:graphicData>
        </a:graphic>
      </p:graphicFrame>
    </p:spTree>
    <p:extLst>
      <p:ext uri="{BB962C8B-B14F-4D97-AF65-F5344CB8AC3E}">
        <p14:creationId xmlns:p14="http://schemas.microsoft.com/office/powerpoint/2010/main" val="363432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6"/>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p:bldP spid="56" grpId="0"/>
      <p:bldP spid="58" grpId="0" animBg="1"/>
      <p:bldP spid="61" grpId="0" animBg="1"/>
      <p:bldP spid="67"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2" grpId="0" animBg="1"/>
      <p:bldP spid="84" grpId="0" animBg="1"/>
      <p:bldP spid="85" grpId="0" animBg="1"/>
      <p:bldP spid="86" grpId="0" animBg="1"/>
      <p:bldP spid="87" grpId="0" animBg="1"/>
      <p:bldP spid="88" grpId="0" animBg="1"/>
      <p:bldP spid="90" grpId="0" animBg="1"/>
      <p:bldP spid="91" grpId="0" animBg="1"/>
      <p:bldP spid="92" grpId="0" animBg="1"/>
      <p:bldP spid="93" grpId="0"/>
      <p:bldP spid="94" grpId="0"/>
      <p:bldP spid="7" grpId="0" animBg="1"/>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73905D-6F2A-6DCC-8AEA-8A1BE7737B53}"/>
              </a:ext>
            </a:extLst>
          </p:cNvPr>
          <p:cNvSpPr txBox="1"/>
          <p:nvPr/>
        </p:nvSpPr>
        <p:spPr>
          <a:xfrm>
            <a:off x="5950476" y="-1875732"/>
            <a:ext cx="6834704" cy="246997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kern="1200" dirty="0">
                <a:solidFill>
                  <a:schemeClr val="tx1"/>
                </a:solidFill>
                <a:latin typeface="+mj-lt"/>
                <a:ea typeface="+mj-ea"/>
                <a:cs typeface="+mj-cs"/>
              </a:rPr>
              <a:t>Improving the Hypergraph product  </a:t>
            </a:r>
          </a:p>
        </p:txBody>
      </p:sp>
      <p:sp>
        <p:nvSpPr>
          <p:cNvPr id="4" name="TextBox 3">
            <a:extLst>
              <a:ext uri="{FF2B5EF4-FFF2-40B4-BE49-F238E27FC236}">
                <a16:creationId xmlns:a16="http://schemas.microsoft.com/office/drawing/2014/main" id="{40E3B9C0-E583-47F6-ABFE-D36602BB0A5C}"/>
              </a:ext>
            </a:extLst>
          </p:cNvPr>
          <p:cNvSpPr txBox="1"/>
          <p:nvPr/>
        </p:nvSpPr>
        <p:spPr>
          <a:xfrm>
            <a:off x="6944949" y="2554154"/>
            <a:ext cx="5029199" cy="2223985"/>
          </a:xfrm>
          <a:prstGeom prst="rect">
            <a:avLst/>
          </a:prstGeom>
        </p:spPr>
        <p:txBody>
          <a:bodyPr vert="horz" lIns="91440" tIns="45720" rIns="91440" bIns="45720" rtlCol="0" anchor="t">
            <a:normAutofit/>
          </a:bodyPr>
          <a:lstStyle/>
          <a:p>
            <a:pPr algn="ctr">
              <a:lnSpc>
                <a:spcPct val="90000"/>
              </a:lnSpc>
              <a:spcBef>
                <a:spcPts val="1000"/>
              </a:spcBef>
            </a:pPr>
            <a:r>
              <a:rPr lang="en-US" sz="2000" kern="1200" dirty="0">
                <a:solidFill>
                  <a:schemeClr val="tx1"/>
                </a:solidFill>
                <a:latin typeface="+mn-lt"/>
                <a:ea typeface="+mn-ea"/>
                <a:cs typeface="+mn-cs"/>
              </a:rPr>
              <a:t>How to further improve distance?</a:t>
            </a:r>
          </a:p>
          <a:p>
            <a:pPr algn="ctr">
              <a:lnSpc>
                <a:spcPct val="90000"/>
              </a:lnSpc>
              <a:spcBef>
                <a:spcPts val="1000"/>
              </a:spcBef>
            </a:pPr>
            <a:r>
              <a:rPr lang="en-US" sz="2000" kern="1200" dirty="0">
                <a:solidFill>
                  <a:schemeClr val="tx1"/>
                </a:solidFill>
                <a:latin typeface="+mn-lt"/>
                <a:ea typeface="+mn-ea"/>
                <a:cs typeface="+mn-cs"/>
              </a:rPr>
              <a:t>Introduce a “Twist” in our notation of product</a:t>
            </a:r>
          </a:p>
        </p:txBody>
      </p:sp>
      <p:pic>
        <p:nvPicPr>
          <p:cNvPr id="14" name="Picture 13" descr="Sphere of mesh and nodes">
            <a:extLst>
              <a:ext uri="{FF2B5EF4-FFF2-40B4-BE49-F238E27FC236}">
                <a16:creationId xmlns:a16="http://schemas.microsoft.com/office/drawing/2014/main" id="{35C685E9-41AD-2F82-0798-9045E6BF8A96}"/>
              </a:ext>
            </a:extLst>
          </p:cNvPr>
          <p:cNvPicPr>
            <a:picLocks noChangeAspect="1"/>
          </p:cNvPicPr>
          <p:nvPr/>
        </p:nvPicPr>
        <p:blipFill rotWithShape="1">
          <a:blip r:embed="rId3"/>
          <a:srcRect t="6670" r="1" b="26316"/>
          <a:stretch/>
        </p:blipFill>
        <p:spPr>
          <a:xfrm>
            <a:off x="1" y="-6220"/>
            <a:ext cx="6834704" cy="3435220"/>
          </a:xfrm>
          <a:prstGeom prst="rect">
            <a:avLst/>
          </a:prstGeom>
        </p:spPr>
      </p:pic>
      <p:grpSp>
        <p:nvGrpSpPr>
          <p:cNvPr id="15" name="Group 14">
            <a:extLst>
              <a:ext uri="{FF2B5EF4-FFF2-40B4-BE49-F238E27FC236}">
                <a16:creationId xmlns:a16="http://schemas.microsoft.com/office/drawing/2014/main" id="{56A77200-9B15-84B5-E871-73F17539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21587" y="0"/>
            <a:ext cx="123362" cy="6858000"/>
            <a:chOff x="12068638" y="0"/>
            <a:chExt cx="123362" cy="6858000"/>
          </a:xfrm>
        </p:grpSpPr>
        <p:sp>
          <p:nvSpPr>
            <p:cNvPr id="11" name="Rectangle 10">
              <a:extLst>
                <a:ext uri="{FF2B5EF4-FFF2-40B4-BE49-F238E27FC236}">
                  <a16:creationId xmlns:a16="http://schemas.microsoft.com/office/drawing/2014/main" id="{5B540573-733D-FA67-D382-3799975FDB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B61ECF-3E3B-DC04-6A1B-7AE8BF3C5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8A6841-FEE8-94D7-0928-0A2395F9B13D}"/>
                  </a:ext>
                </a:extLst>
              </p:cNvPr>
              <p:cNvSpPr txBox="1"/>
              <p:nvPr/>
            </p:nvSpPr>
            <p:spPr>
              <a:xfrm>
                <a:off x="-820930" y="4202440"/>
                <a:ext cx="8958286" cy="1525097"/>
              </a:xfrm>
              <a:prstGeom prst="rect">
                <a:avLst/>
              </a:prstGeom>
              <a:noFill/>
            </p:spPr>
            <p:txBody>
              <a:bodyPr wrap="square" rtlCol="0">
                <a:spAutoFit/>
              </a:bodyPr>
              <a:lstStyle/>
              <a:p>
                <a:pPr>
                  <a:spcAft>
                    <a:spcPts val="600"/>
                  </a:spcAft>
                </a:pPr>
                <a:r>
                  <a:rPr lang="en-US" b="1" dirty="0">
                    <a:latin typeface="Times New Roman" panose="02020603050405020304" pitchFamily="18" charset="0"/>
                    <a:cs typeface="Times New Roman" panose="02020603050405020304" pitchFamily="18" charset="0"/>
                  </a:rPr>
                  <a:t>	In summary:</a:t>
                </a:r>
              </a:p>
              <a:p>
                <a:pPr>
                  <a:spcAft>
                    <a:spcPts val="600"/>
                  </a:spcAft>
                </a:pPr>
                <a:endParaRPr lang="en-US" b="1" dirty="0">
                  <a:latin typeface="Times New Roman" panose="02020603050405020304" pitchFamily="18" charset="0"/>
                  <a:cs typeface="Times New Roman" panose="02020603050405020304" pitchFamily="18" charset="0"/>
                </a:endParaRPr>
              </a:p>
              <a:p>
                <a:pPr>
                  <a:spcAft>
                    <a:spcPts val="600"/>
                  </a:spcAft>
                </a:pPr>
                <a:r>
                  <a:rPr lang="en-US"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𝑁</m:t>
                    </m:r>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2000" b="0" i="1" smtClean="0">
                            <a:solidFill>
                              <a:srgbClr val="836967"/>
                            </a:solidFill>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𝑁</m:t>
                        </m:r>
                      </m:e>
                    </m:ra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b="0" dirty="0">
                    <a:latin typeface="Times New Roman" panose="02020603050405020304" pitchFamily="18" charset="0"/>
                    <a:ea typeface="Cambria Math" panose="020405030504060302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[[n</a:t>
                </a:r>
                <a14:m>
                  <m:oMath xmlns:m="http://schemas.openxmlformats.org/officeDocument/2006/math">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𝑛</m:t>
                    </m:r>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a:t>
                </a:r>
                <a14:m>
                  <m:oMath xmlns:m="http://schemas.openxmlformats.org/officeDocument/2006/math">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𝑛</m:t>
                    </m:r>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Θ</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𝑛</m:t>
                    </m:r>
                    <m:r>
                      <a:rPr 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a:spcAft>
                    <a:spcPts val="600"/>
                  </a:spcAft>
                </a:pPr>
                <a:r>
                  <a:rPr lang="en-US"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B78A6841-FEE8-94D7-0928-0A2395F9B13D}"/>
                  </a:ext>
                </a:extLst>
              </p:cNvPr>
              <p:cNvSpPr txBox="1">
                <a:spLocks noRot="1" noChangeAspect="1" noMove="1" noResize="1" noEditPoints="1" noAdjustHandles="1" noChangeArrowheads="1" noChangeShapeType="1" noTextEdit="1"/>
              </p:cNvSpPr>
              <p:nvPr/>
            </p:nvSpPr>
            <p:spPr>
              <a:xfrm>
                <a:off x="-820930" y="4202440"/>
                <a:ext cx="8958286" cy="1525097"/>
              </a:xfrm>
              <a:prstGeom prst="rect">
                <a:avLst/>
              </a:prstGeom>
              <a:blipFill>
                <a:blip r:embed="rId4"/>
                <a:stretch>
                  <a:fillRect t="-1992"/>
                </a:stretch>
              </a:blipFill>
            </p:spPr>
            <p:txBody>
              <a:bodyPr/>
              <a:lstStyle/>
              <a:p>
                <a:r>
                  <a:rPr lang="en-US">
                    <a:noFill/>
                  </a:rPr>
                  <a:t> </a:t>
                </a:r>
              </a:p>
            </p:txBody>
          </p:sp>
        </mc:Fallback>
      </mc:AlternateContent>
      <p:pic>
        <p:nvPicPr>
          <p:cNvPr id="5" name="Picture 4" descr="A logo with text and a group of people&#10;&#10;Description automatically generated">
            <a:extLst>
              <a:ext uri="{FF2B5EF4-FFF2-40B4-BE49-F238E27FC236}">
                <a16:creationId xmlns:a16="http://schemas.microsoft.com/office/drawing/2014/main" id="{1398DC32-65F0-6B0B-770A-CC63FECEB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961705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4F059-FEAF-D780-6182-C48E6A68BDBD}"/>
              </a:ext>
            </a:extLst>
          </p:cNvPr>
          <p:cNvSpPr>
            <a:spLocks noGrp="1"/>
          </p:cNvSpPr>
          <p:nvPr>
            <p:ph type="title"/>
          </p:nvPr>
        </p:nvSpPr>
        <p:spPr>
          <a:xfrm>
            <a:off x="357651" y="64660"/>
            <a:ext cx="9829800" cy="1089529"/>
          </a:xfrm>
        </p:spPr>
        <p:txBody>
          <a:bodyPr>
            <a:normAutofit/>
          </a:bodyPr>
          <a:lstStyle/>
          <a:p>
            <a:r>
              <a:rPr lang="en-US" sz="3600" dirty="0">
                <a:solidFill>
                  <a:srgbClr val="FFFFFF"/>
                </a:solidFill>
                <a:latin typeface="Times New Roman" panose="02020603050405020304" pitchFamily="18" charset="0"/>
                <a:cs typeface="Times New Roman" panose="02020603050405020304" pitchFamily="18" charset="0"/>
              </a:rPr>
              <a:t>Putting a twist in the Toric Code </a:t>
            </a:r>
          </a:p>
        </p:txBody>
      </p:sp>
      <p:sp>
        <p:nvSpPr>
          <p:cNvPr id="62"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5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61"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4" name="Oval 3">
            <a:extLst>
              <a:ext uri="{FF2B5EF4-FFF2-40B4-BE49-F238E27FC236}">
                <a16:creationId xmlns:a16="http://schemas.microsoft.com/office/drawing/2014/main" id="{349D5443-D174-897E-099E-FC8C26D28AF2}"/>
              </a:ext>
            </a:extLst>
          </p:cNvPr>
          <p:cNvSpPr/>
          <p:nvPr/>
        </p:nvSpPr>
        <p:spPr>
          <a:xfrm>
            <a:off x="958586" y="2354377"/>
            <a:ext cx="4609010" cy="30594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C6F55950-ABC3-FED3-8606-BFED7896DF4B}"/>
              </a:ext>
            </a:extLst>
          </p:cNvPr>
          <p:cNvSpPr/>
          <p:nvPr/>
        </p:nvSpPr>
        <p:spPr>
          <a:xfrm>
            <a:off x="1599608" y="2966256"/>
            <a:ext cx="3326964" cy="185155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5FB6EC1-70E0-2178-5CFF-66EBE9EBCC49}"/>
              </a:ext>
            </a:extLst>
          </p:cNvPr>
          <p:cNvSpPr/>
          <p:nvPr/>
        </p:nvSpPr>
        <p:spPr>
          <a:xfrm>
            <a:off x="2279041" y="3649028"/>
            <a:ext cx="1978696" cy="675474"/>
          </a:xfrm>
          <a:custGeom>
            <a:avLst/>
            <a:gdLst>
              <a:gd name="connsiteX0" fmla="*/ 0 w 2422187"/>
              <a:gd name="connsiteY0" fmla="*/ 19455 h 826870"/>
              <a:gd name="connsiteX1" fmla="*/ 1079770 w 2422187"/>
              <a:gd name="connsiteY1" fmla="*/ 826851 h 826870"/>
              <a:gd name="connsiteX2" fmla="*/ 2422187 w 2422187"/>
              <a:gd name="connsiteY2" fmla="*/ 0 h 826870"/>
            </a:gdLst>
            <a:ahLst/>
            <a:cxnLst>
              <a:cxn ang="0">
                <a:pos x="connsiteX0" y="connsiteY0"/>
              </a:cxn>
              <a:cxn ang="0">
                <a:pos x="connsiteX1" y="connsiteY1"/>
              </a:cxn>
              <a:cxn ang="0">
                <a:pos x="connsiteX2" y="connsiteY2"/>
              </a:cxn>
            </a:cxnLst>
            <a:rect l="l" t="t" r="r" b="b"/>
            <a:pathLst>
              <a:path w="2422187" h="826870">
                <a:moveTo>
                  <a:pt x="0" y="19455"/>
                </a:moveTo>
                <a:cubicBezTo>
                  <a:pt x="338036" y="424774"/>
                  <a:pt x="676072" y="830093"/>
                  <a:pt x="1079770" y="826851"/>
                </a:cubicBezTo>
                <a:cubicBezTo>
                  <a:pt x="1483468" y="823609"/>
                  <a:pt x="1952827" y="411804"/>
                  <a:pt x="242218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81E7ED5-AF48-8885-6E16-31125EA2A318}"/>
              </a:ext>
            </a:extLst>
          </p:cNvPr>
          <p:cNvSpPr/>
          <p:nvPr/>
        </p:nvSpPr>
        <p:spPr>
          <a:xfrm>
            <a:off x="2675044" y="3649028"/>
            <a:ext cx="1176093" cy="486008"/>
          </a:xfrm>
          <a:custGeom>
            <a:avLst/>
            <a:gdLst>
              <a:gd name="connsiteX0" fmla="*/ 0 w 1361873"/>
              <a:gd name="connsiteY0" fmla="*/ 575483 h 575483"/>
              <a:gd name="connsiteX1" fmla="*/ 515566 w 1361873"/>
              <a:gd name="connsiteY1" fmla="*/ 1551 h 575483"/>
              <a:gd name="connsiteX2" fmla="*/ 1361873 w 1361873"/>
              <a:gd name="connsiteY2" fmla="*/ 439296 h 575483"/>
            </a:gdLst>
            <a:ahLst/>
            <a:cxnLst>
              <a:cxn ang="0">
                <a:pos x="connsiteX0" y="connsiteY0"/>
              </a:cxn>
              <a:cxn ang="0">
                <a:pos x="connsiteX1" y="connsiteY1"/>
              </a:cxn>
              <a:cxn ang="0">
                <a:pos x="connsiteX2" y="connsiteY2"/>
              </a:cxn>
            </a:cxnLst>
            <a:rect l="l" t="t" r="r" b="b"/>
            <a:pathLst>
              <a:path w="1361873" h="575483">
                <a:moveTo>
                  <a:pt x="0" y="575483"/>
                </a:moveTo>
                <a:cubicBezTo>
                  <a:pt x="144293" y="299866"/>
                  <a:pt x="288587" y="24249"/>
                  <a:pt x="515566" y="1551"/>
                </a:cubicBezTo>
                <a:cubicBezTo>
                  <a:pt x="742545" y="-21147"/>
                  <a:pt x="1052209" y="209074"/>
                  <a:pt x="1361873" y="43929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1E0475A-4336-C1AC-F489-2B714253D8CC}"/>
              </a:ext>
            </a:extLst>
          </p:cNvPr>
          <p:cNvSpPr/>
          <p:nvPr/>
        </p:nvSpPr>
        <p:spPr>
          <a:xfrm>
            <a:off x="5963599" y="2354377"/>
            <a:ext cx="4402400" cy="29845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17FEF0E6-3032-009F-27E6-EF71281C88D0}"/>
              </a:ext>
            </a:extLst>
          </p:cNvPr>
          <p:cNvSpPr/>
          <p:nvPr/>
        </p:nvSpPr>
        <p:spPr>
          <a:xfrm>
            <a:off x="7175450" y="3649028"/>
            <a:ext cx="1978696" cy="675474"/>
          </a:xfrm>
          <a:custGeom>
            <a:avLst/>
            <a:gdLst>
              <a:gd name="connsiteX0" fmla="*/ 0 w 2422187"/>
              <a:gd name="connsiteY0" fmla="*/ 19455 h 826870"/>
              <a:gd name="connsiteX1" fmla="*/ 1079770 w 2422187"/>
              <a:gd name="connsiteY1" fmla="*/ 826851 h 826870"/>
              <a:gd name="connsiteX2" fmla="*/ 2422187 w 2422187"/>
              <a:gd name="connsiteY2" fmla="*/ 0 h 826870"/>
            </a:gdLst>
            <a:ahLst/>
            <a:cxnLst>
              <a:cxn ang="0">
                <a:pos x="connsiteX0" y="connsiteY0"/>
              </a:cxn>
              <a:cxn ang="0">
                <a:pos x="connsiteX1" y="connsiteY1"/>
              </a:cxn>
              <a:cxn ang="0">
                <a:pos x="connsiteX2" y="connsiteY2"/>
              </a:cxn>
            </a:cxnLst>
            <a:rect l="l" t="t" r="r" b="b"/>
            <a:pathLst>
              <a:path w="2422187" h="826870">
                <a:moveTo>
                  <a:pt x="0" y="19455"/>
                </a:moveTo>
                <a:cubicBezTo>
                  <a:pt x="338036" y="424774"/>
                  <a:pt x="676072" y="830093"/>
                  <a:pt x="1079770" y="826851"/>
                </a:cubicBezTo>
                <a:cubicBezTo>
                  <a:pt x="1483468" y="823609"/>
                  <a:pt x="1952827" y="411804"/>
                  <a:pt x="242218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DF57F20E-D318-3B45-5C85-D4DEE883D50B}"/>
              </a:ext>
            </a:extLst>
          </p:cNvPr>
          <p:cNvSpPr/>
          <p:nvPr/>
        </p:nvSpPr>
        <p:spPr>
          <a:xfrm>
            <a:off x="7576752" y="3596744"/>
            <a:ext cx="1176093" cy="486008"/>
          </a:xfrm>
          <a:custGeom>
            <a:avLst/>
            <a:gdLst>
              <a:gd name="connsiteX0" fmla="*/ 0 w 1361873"/>
              <a:gd name="connsiteY0" fmla="*/ 575483 h 575483"/>
              <a:gd name="connsiteX1" fmla="*/ 515566 w 1361873"/>
              <a:gd name="connsiteY1" fmla="*/ 1551 h 575483"/>
              <a:gd name="connsiteX2" fmla="*/ 1361873 w 1361873"/>
              <a:gd name="connsiteY2" fmla="*/ 439296 h 575483"/>
            </a:gdLst>
            <a:ahLst/>
            <a:cxnLst>
              <a:cxn ang="0">
                <a:pos x="connsiteX0" y="connsiteY0"/>
              </a:cxn>
              <a:cxn ang="0">
                <a:pos x="connsiteX1" y="connsiteY1"/>
              </a:cxn>
              <a:cxn ang="0">
                <a:pos x="connsiteX2" y="connsiteY2"/>
              </a:cxn>
            </a:cxnLst>
            <a:rect l="l" t="t" r="r" b="b"/>
            <a:pathLst>
              <a:path w="1361873" h="575483">
                <a:moveTo>
                  <a:pt x="0" y="575483"/>
                </a:moveTo>
                <a:cubicBezTo>
                  <a:pt x="144293" y="299866"/>
                  <a:pt x="288587" y="24249"/>
                  <a:pt x="515566" y="1551"/>
                </a:cubicBezTo>
                <a:cubicBezTo>
                  <a:pt x="742545" y="-21147"/>
                  <a:pt x="1052209" y="209074"/>
                  <a:pt x="1361873" y="43929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7185EE55-5CF1-226A-1D7C-A634121D8EDF}"/>
              </a:ext>
            </a:extLst>
          </p:cNvPr>
          <p:cNvSpPr/>
          <p:nvPr/>
        </p:nvSpPr>
        <p:spPr>
          <a:xfrm>
            <a:off x="6441578" y="2696032"/>
            <a:ext cx="3283769" cy="2032143"/>
          </a:xfrm>
          <a:custGeom>
            <a:avLst/>
            <a:gdLst>
              <a:gd name="connsiteX0" fmla="*/ 885391 w 4019770"/>
              <a:gd name="connsiteY0" fmla="*/ 1562126 h 2487614"/>
              <a:gd name="connsiteX1" fmla="*/ 350369 w 4019770"/>
              <a:gd name="connsiteY1" fmla="*/ 1834500 h 2487614"/>
              <a:gd name="connsiteX2" fmla="*/ 29357 w 4019770"/>
              <a:gd name="connsiteY2" fmla="*/ 1377300 h 2487614"/>
              <a:gd name="connsiteX3" fmla="*/ 107178 w 4019770"/>
              <a:gd name="connsiteY3" fmla="*/ 978466 h 2487614"/>
              <a:gd name="connsiteX4" fmla="*/ 846480 w 4019770"/>
              <a:gd name="connsiteY4" fmla="*/ 375351 h 2487614"/>
              <a:gd name="connsiteX5" fmla="*/ 2188897 w 4019770"/>
              <a:gd name="connsiteY5" fmla="*/ 5700 h 2487614"/>
              <a:gd name="connsiteX6" fmla="*/ 3764778 w 4019770"/>
              <a:gd name="connsiteY6" fmla="*/ 657453 h 2487614"/>
              <a:gd name="connsiteX7" fmla="*/ 3959331 w 4019770"/>
              <a:gd name="connsiteY7" fmla="*/ 1503760 h 2487614"/>
              <a:gd name="connsiteX8" fmla="*/ 3161663 w 4019770"/>
              <a:gd name="connsiteY8" fmla="*/ 2369521 h 2487614"/>
              <a:gd name="connsiteX9" fmla="*/ 1186948 w 4019770"/>
              <a:gd name="connsiteY9" fmla="*/ 2457070 h 248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9770" h="2487614">
                <a:moveTo>
                  <a:pt x="885391" y="1562126"/>
                </a:moveTo>
                <a:cubicBezTo>
                  <a:pt x="689216" y="1713715"/>
                  <a:pt x="493041" y="1865304"/>
                  <a:pt x="350369" y="1834500"/>
                </a:cubicBezTo>
                <a:cubicBezTo>
                  <a:pt x="207697" y="1803696"/>
                  <a:pt x="69889" y="1519972"/>
                  <a:pt x="29357" y="1377300"/>
                </a:cubicBezTo>
                <a:cubicBezTo>
                  <a:pt x="-11175" y="1234628"/>
                  <a:pt x="-29009" y="1145457"/>
                  <a:pt x="107178" y="978466"/>
                </a:cubicBezTo>
                <a:cubicBezTo>
                  <a:pt x="243365" y="811475"/>
                  <a:pt x="499527" y="537479"/>
                  <a:pt x="846480" y="375351"/>
                </a:cubicBezTo>
                <a:cubicBezTo>
                  <a:pt x="1193433" y="213223"/>
                  <a:pt x="1702514" y="-41317"/>
                  <a:pt x="2188897" y="5700"/>
                </a:cubicBezTo>
                <a:cubicBezTo>
                  <a:pt x="2675280" y="52717"/>
                  <a:pt x="3469706" y="407776"/>
                  <a:pt x="3764778" y="657453"/>
                </a:cubicBezTo>
                <a:cubicBezTo>
                  <a:pt x="4059850" y="907130"/>
                  <a:pt x="4059850" y="1218415"/>
                  <a:pt x="3959331" y="1503760"/>
                </a:cubicBezTo>
                <a:cubicBezTo>
                  <a:pt x="3858812" y="1789105"/>
                  <a:pt x="3623727" y="2210636"/>
                  <a:pt x="3161663" y="2369521"/>
                </a:cubicBezTo>
                <a:cubicBezTo>
                  <a:pt x="2699599" y="2528406"/>
                  <a:pt x="1943273" y="2492738"/>
                  <a:pt x="1186948" y="245707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00ACEA4E-76DD-F66B-BC67-7EF43B5FAEB2}"/>
              </a:ext>
            </a:extLst>
          </p:cNvPr>
          <p:cNvCxnSpPr>
            <a:cxnSpLocks/>
            <a:stCxn id="32" idx="0"/>
            <a:endCxn id="32" idx="9"/>
          </p:cNvCxnSpPr>
          <p:nvPr/>
        </p:nvCxnSpPr>
        <p:spPr>
          <a:xfrm>
            <a:off x="7164858" y="3972140"/>
            <a:ext cx="246343" cy="731084"/>
          </a:xfrm>
          <a:prstGeom prst="line">
            <a:avLst/>
          </a:prstGeom>
        </p:spPr>
        <p:style>
          <a:lnRef idx="3">
            <a:schemeClr val="accent2"/>
          </a:lnRef>
          <a:fillRef idx="0">
            <a:schemeClr val="accent2"/>
          </a:fillRef>
          <a:effectRef idx="2">
            <a:schemeClr val="accent2"/>
          </a:effectRef>
          <a:fontRef idx="minor">
            <a:schemeClr val="tx1"/>
          </a:fontRef>
        </p:style>
      </p:cxnSp>
      <p:sp>
        <p:nvSpPr>
          <p:cNvPr id="37" name="Oval 36">
            <a:extLst>
              <a:ext uri="{FF2B5EF4-FFF2-40B4-BE49-F238E27FC236}">
                <a16:creationId xmlns:a16="http://schemas.microsoft.com/office/drawing/2014/main" id="{E5A5B837-208F-9B9D-7E43-FD21BB8EE9C4}"/>
              </a:ext>
            </a:extLst>
          </p:cNvPr>
          <p:cNvSpPr/>
          <p:nvPr/>
        </p:nvSpPr>
        <p:spPr>
          <a:xfrm>
            <a:off x="7014536" y="4858657"/>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210AAC2-E778-3820-3F41-BE408BA1915F}"/>
              </a:ext>
            </a:extLst>
          </p:cNvPr>
          <p:cNvSpPr/>
          <p:nvPr/>
        </p:nvSpPr>
        <p:spPr>
          <a:xfrm>
            <a:off x="7042349" y="4616761"/>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A3D96C1-8C87-3664-295A-3727B8854406}"/>
              </a:ext>
            </a:extLst>
          </p:cNvPr>
          <p:cNvSpPr/>
          <p:nvPr/>
        </p:nvSpPr>
        <p:spPr>
          <a:xfrm>
            <a:off x="7097974" y="4390920"/>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785A9D3-5153-8FD6-AB29-D8FA956F64A9}"/>
              </a:ext>
            </a:extLst>
          </p:cNvPr>
          <p:cNvSpPr/>
          <p:nvPr/>
        </p:nvSpPr>
        <p:spPr>
          <a:xfrm>
            <a:off x="7142342" y="4173976"/>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A1E6CF-95D2-A8A9-CFBF-A0D23668D13A}"/>
              </a:ext>
            </a:extLst>
          </p:cNvPr>
          <p:cNvSpPr/>
          <p:nvPr/>
        </p:nvSpPr>
        <p:spPr>
          <a:xfrm>
            <a:off x="7198698" y="3948300"/>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8B0625-535E-4968-02C6-DDED3C713A98}"/>
              </a:ext>
            </a:extLst>
          </p:cNvPr>
          <p:cNvSpPr/>
          <p:nvPr/>
        </p:nvSpPr>
        <p:spPr>
          <a:xfrm>
            <a:off x="7254323" y="3798989"/>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92859CD-5CDA-4B94-696F-24153FFC73BA}"/>
              </a:ext>
            </a:extLst>
          </p:cNvPr>
          <p:cNvSpPr/>
          <p:nvPr/>
        </p:nvSpPr>
        <p:spPr>
          <a:xfrm>
            <a:off x="7014536" y="5098809"/>
            <a:ext cx="55625" cy="476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9312475B-8BAF-BDC3-2066-ED681EC2F162}"/>
              </a:ext>
            </a:extLst>
          </p:cNvPr>
          <p:cNvCxnSpPr/>
          <p:nvPr/>
        </p:nvCxnSpPr>
        <p:spPr>
          <a:xfrm flipV="1">
            <a:off x="6854942" y="4135035"/>
            <a:ext cx="159594" cy="4817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Straight Arrow Connector 47">
            <a:extLst>
              <a:ext uri="{FF2B5EF4-FFF2-40B4-BE49-F238E27FC236}">
                <a16:creationId xmlns:a16="http://schemas.microsoft.com/office/drawing/2014/main" id="{8A99EF61-6CBE-F07E-30B9-9A58F2F953F2}"/>
              </a:ext>
            </a:extLst>
          </p:cNvPr>
          <p:cNvCxnSpPr/>
          <p:nvPr/>
        </p:nvCxnSpPr>
        <p:spPr>
          <a:xfrm flipH="1">
            <a:off x="7153600" y="4528399"/>
            <a:ext cx="128536" cy="3779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TextBox 48">
            <a:extLst>
              <a:ext uri="{FF2B5EF4-FFF2-40B4-BE49-F238E27FC236}">
                <a16:creationId xmlns:a16="http://schemas.microsoft.com/office/drawing/2014/main" id="{3264ECB9-0D81-583C-BAAA-340EFFBFDB97}"/>
              </a:ext>
            </a:extLst>
          </p:cNvPr>
          <p:cNvSpPr txBox="1"/>
          <p:nvPr/>
        </p:nvSpPr>
        <p:spPr>
          <a:xfrm>
            <a:off x="838200" y="5598109"/>
            <a:ext cx="4402400" cy="316690"/>
          </a:xfrm>
          <a:prstGeom prst="rect">
            <a:avLst/>
          </a:prstGeom>
          <a:noFill/>
        </p:spPr>
        <p:txBody>
          <a:bodyPr wrap="square" rtlCol="0">
            <a:spAutoFit/>
          </a:bodyPr>
          <a:lstStyle/>
          <a:p>
            <a:pPr defTabSz="740664">
              <a:spcAft>
                <a:spcPts val="600"/>
              </a:spcAft>
            </a:pPr>
            <a:r>
              <a:rPr lang="en-US" sz="1458" kern="1200">
                <a:solidFill>
                  <a:schemeClr val="tx1"/>
                </a:solidFill>
                <a:latin typeface="Times New Roman" panose="02020603050405020304" pitchFamily="18" charset="0"/>
                <a:ea typeface="+mn-ea"/>
                <a:cs typeface="Times New Roman" panose="02020603050405020304" pitchFamily="18" charset="0"/>
              </a:rPr>
              <a:t>Recall:  Code distance =  </a:t>
            </a:r>
            <a:r>
              <a:rPr lang="en-US" sz="1458" kern="1200">
                <a:solidFill>
                  <a:srgbClr val="B30000"/>
                </a:solidFill>
                <a:latin typeface="Times New Roman" panose="02020603050405020304" pitchFamily="18" charset="0"/>
                <a:ea typeface="+mn-ea"/>
                <a:cs typeface="Times New Roman" panose="02020603050405020304" pitchFamily="18" charset="0"/>
              </a:rPr>
              <a:t>Length of shortest cycle </a:t>
            </a:r>
            <a:endParaRPr lang="en-US">
              <a:solidFill>
                <a:srgbClr val="FF0000"/>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F3B7BB91-84CE-642C-25D2-7D14149AD868}"/>
              </a:ext>
            </a:extLst>
          </p:cNvPr>
          <p:cNvSpPr txBox="1"/>
          <p:nvPr/>
        </p:nvSpPr>
        <p:spPr>
          <a:xfrm>
            <a:off x="6052339" y="5505828"/>
            <a:ext cx="5301461" cy="617990"/>
          </a:xfrm>
          <a:prstGeom prst="rect">
            <a:avLst/>
          </a:prstGeom>
          <a:noFill/>
        </p:spPr>
        <p:txBody>
          <a:bodyPr wrap="square" rtlCol="0">
            <a:spAutoFit/>
          </a:bodyPr>
          <a:lstStyle/>
          <a:p>
            <a:pPr defTabSz="740664">
              <a:spcAft>
                <a:spcPts val="600"/>
              </a:spcAft>
            </a:pPr>
            <a:r>
              <a:rPr lang="en-US" sz="1458" kern="1200">
                <a:solidFill>
                  <a:schemeClr val="tx1"/>
                </a:solidFill>
                <a:latin typeface="Times New Roman" panose="02020603050405020304" pitchFamily="18" charset="0"/>
                <a:ea typeface="+mn-ea"/>
                <a:cs typeface="Times New Roman" panose="02020603050405020304" pitchFamily="18" charset="0"/>
              </a:rPr>
              <a:t>Observation: </a:t>
            </a:r>
          </a:p>
          <a:p>
            <a:pPr defTabSz="740664">
              <a:spcAft>
                <a:spcPts val="600"/>
              </a:spcAft>
            </a:pPr>
            <a:r>
              <a:rPr lang="en-US" sz="1458" kern="1200">
                <a:solidFill>
                  <a:schemeClr val="tx1"/>
                </a:solidFill>
                <a:latin typeface="Times New Roman" panose="02020603050405020304" pitchFamily="18" charset="0"/>
                <a:ea typeface="+mn-ea"/>
                <a:cs typeface="Times New Roman" panose="02020603050405020304" pitchFamily="18" charset="0"/>
              </a:rPr>
              <a:t> Cycle length </a:t>
            </a:r>
            <a:r>
              <a:rPr lang="en-US" sz="1458" kern="1200">
                <a:solidFill>
                  <a:srgbClr val="B30000"/>
                </a:solidFill>
                <a:latin typeface="Times New Roman" panose="02020603050405020304" pitchFamily="18" charset="0"/>
                <a:ea typeface="+mn-ea"/>
                <a:cs typeface="Times New Roman" panose="02020603050405020304" pitchFamily="18" charset="0"/>
              </a:rPr>
              <a:t>increases</a:t>
            </a:r>
            <a:r>
              <a:rPr lang="en-US" sz="1458" kern="1200">
                <a:solidFill>
                  <a:schemeClr val="tx1"/>
                </a:solidFill>
                <a:latin typeface="Times New Roman" panose="02020603050405020304" pitchFamily="18" charset="0"/>
                <a:ea typeface="+mn-ea"/>
                <a:cs typeface="Times New Roman" panose="02020603050405020304" pitchFamily="18" charset="0"/>
              </a:rPr>
              <a:t> if we cut, open and twist torus!</a:t>
            </a:r>
            <a:endParaRPr lang="en-US">
              <a:latin typeface="Times New Roman" panose="02020603050405020304" pitchFamily="18" charset="0"/>
              <a:cs typeface="Times New Roman" panose="02020603050405020304" pitchFamily="18" charset="0"/>
            </a:endParaRPr>
          </a:p>
        </p:txBody>
      </p:sp>
      <p:pic>
        <p:nvPicPr>
          <p:cNvPr id="3" name="Picture 2" descr="A logo with text and a group of people&#10;&#10;Description automatically generated">
            <a:extLst>
              <a:ext uri="{FF2B5EF4-FFF2-40B4-BE49-F238E27FC236}">
                <a16:creationId xmlns:a16="http://schemas.microsoft.com/office/drawing/2014/main" id="{9B97E7DD-2318-06E3-E540-C6C07C732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2791719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81FE16D-0BB9-43FC-A645-3419A195E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42" name="Rectangle 41">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DEA2C-A845-DA59-B64E-917B6A53779D}"/>
              </a:ext>
            </a:extLst>
          </p:cNvPr>
          <p:cNvSpPr>
            <a:spLocks noGrp="1"/>
          </p:cNvSpPr>
          <p:nvPr>
            <p:ph type="title"/>
          </p:nvPr>
        </p:nvSpPr>
        <p:spPr>
          <a:xfrm>
            <a:off x="771808" y="-1308418"/>
            <a:ext cx="5696508" cy="4680583"/>
          </a:xfrm>
        </p:spPr>
        <p:txBody>
          <a:bodyPr anchor="ctr">
            <a:normAutofit/>
          </a:bodyPr>
          <a:lstStyle/>
          <a:p>
            <a:r>
              <a:rPr lang="en-US" sz="3000" dirty="0">
                <a:latin typeface="Times New Roman" panose="02020603050405020304" pitchFamily="18" charset="0"/>
                <a:cs typeface="Times New Roman" panose="02020603050405020304" pitchFamily="18" charset="0"/>
              </a:rPr>
              <a:t>How do stabilizer codes work? </a:t>
            </a:r>
          </a:p>
        </p:txBody>
      </p:sp>
      <p:sp>
        <p:nvSpPr>
          <p:cNvPr id="4" name="Oval 3">
            <a:extLst>
              <a:ext uri="{FF2B5EF4-FFF2-40B4-BE49-F238E27FC236}">
                <a16:creationId xmlns:a16="http://schemas.microsoft.com/office/drawing/2014/main" id="{1FE1F3AD-773F-F305-2E47-E7A2F776CFC9}"/>
              </a:ext>
            </a:extLst>
          </p:cNvPr>
          <p:cNvSpPr/>
          <p:nvPr/>
        </p:nvSpPr>
        <p:spPr>
          <a:xfrm>
            <a:off x="7727359" y="2328666"/>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6" name="Oval 5">
            <a:extLst>
              <a:ext uri="{FF2B5EF4-FFF2-40B4-BE49-F238E27FC236}">
                <a16:creationId xmlns:a16="http://schemas.microsoft.com/office/drawing/2014/main" id="{521DE03D-9777-EE93-1898-EF91B5163372}"/>
              </a:ext>
            </a:extLst>
          </p:cNvPr>
          <p:cNvSpPr/>
          <p:nvPr/>
        </p:nvSpPr>
        <p:spPr>
          <a:xfrm>
            <a:off x="8488228" y="2341304"/>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7" name="Oval 6">
            <a:extLst>
              <a:ext uri="{FF2B5EF4-FFF2-40B4-BE49-F238E27FC236}">
                <a16:creationId xmlns:a16="http://schemas.microsoft.com/office/drawing/2014/main" id="{81EDF8E7-F3AD-F323-7F24-909830380302}"/>
              </a:ext>
            </a:extLst>
          </p:cNvPr>
          <p:cNvSpPr/>
          <p:nvPr/>
        </p:nvSpPr>
        <p:spPr>
          <a:xfrm>
            <a:off x="9249098" y="2316209"/>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8" name="Oval 7">
            <a:extLst>
              <a:ext uri="{FF2B5EF4-FFF2-40B4-BE49-F238E27FC236}">
                <a16:creationId xmlns:a16="http://schemas.microsoft.com/office/drawing/2014/main" id="{02CB5C0F-0C07-82CB-D701-6E4E6E47C970}"/>
              </a:ext>
            </a:extLst>
          </p:cNvPr>
          <p:cNvSpPr/>
          <p:nvPr/>
        </p:nvSpPr>
        <p:spPr>
          <a:xfrm>
            <a:off x="7719693" y="2821219"/>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9" name="Oval 8">
            <a:extLst>
              <a:ext uri="{FF2B5EF4-FFF2-40B4-BE49-F238E27FC236}">
                <a16:creationId xmlns:a16="http://schemas.microsoft.com/office/drawing/2014/main" id="{A42651EE-859E-6FE4-836A-39FE10C914DF}"/>
              </a:ext>
            </a:extLst>
          </p:cNvPr>
          <p:cNvSpPr/>
          <p:nvPr/>
        </p:nvSpPr>
        <p:spPr>
          <a:xfrm>
            <a:off x="8488227" y="2821219"/>
            <a:ext cx="224236" cy="22423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800"/>
          </a:p>
        </p:txBody>
      </p:sp>
      <p:sp>
        <p:nvSpPr>
          <p:cNvPr id="10" name="Oval 9">
            <a:extLst>
              <a:ext uri="{FF2B5EF4-FFF2-40B4-BE49-F238E27FC236}">
                <a16:creationId xmlns:a16="http://schemas.microsoft.com/office/drawing/2014/main" id="{F71B854E-4305-9A6C-D935-96A8F917B0B9}"/>
              </a:ext>
            </a:extLst>
          </p:cNvPr>
          <p:cNvSpPr/>
          <p:nvPr/>
        </p:nvSpPr>
        <p:spPr>
          <a:xfrm>
            <a:off x="9249097" y="2805886"/>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11" name="Oval 10">
            <a:extLst>
              <a:ext uri="{FF2B5EF4-FFF2-40B4-BE49-F238E27FC236}">
                <a16:creationId xmlns:a16="http://schemas.microsoft.com/office/drawing/2014/main" id="{0AD1B3D8-8FF2-6A3B-834B-D34E47512475}"/>
              </a:ext>
            </a:extLst>
          </p:cNvPr>
          <p:cNvSpPr/>
          <p:nvPr/>
        </p:nvSpPr>
        <p:spPr>
          <a:xfrm>
            <a:off x="7727359" y="3371448"/>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12" name="Oval 11">
            <a:extLst>
              <a:ext uri="{FF2B5EF4-FFF2-40B4-BE49-F238E27FC236}">
                <a16:creationId xmlns:a16="http://schemas.microsoft.com/office/drawing/2014/main" id="{E0ADD740-12B2-ADD5-66B7-A9960DDCE0D4}"/>
              </a:ext>
            </a:extLst>
          </p:cNvPr>
          <p:cNvSpPr/>
          <p:nvPr/>
        </p:nvSpPr>
        <p:spPr>
          <a:xfrm>
            <a:off x="8488227" y="3366656"/>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p:sp>
        <p:nvSpPr>
          <p:cNvPr id="13" name="Oval 12">
            <a:extLst>
              <a:ext uri="{FF2B5EF4-FFF2-40B4-BE49-F238E27FC236}">
                <a16:creationId xmlns:a16="http://schemas.microsoft.com/office/drawing/2014/main" id="{ECA32640-FFD8-78D0-CB81-85EE411D21BC}"/>
              </a:ext>
            </a:extLst>
          </p:cNvPr>
          <p:cNvSpPr/>
          <p:nvPr/>
        </p:nvSpPr>
        <p:spPr>
          <a:xfrm>
            <a:off x="9249097" y="3366656"/>
            <a:ext cx="224236" cy="22423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80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1" name="Ink 20">
                <a:extLst>
                  <a:ext uri="{FF2B5EF4-FFF2-40B4-BE49-F238E27FC236}">
                    <a16:creationId xmlns:a16="http://schemas.microsoft.com/office/drawing/2014/main" id="{151E520F-3C9A-EA41-41AD-44ED175DBBF4}"/>
                  </a:ext>
                </a:extLst>
              </p14:cNvPr>
              <p14:cNvContentPartPr/>
              <p14:nvPr/>
            </p14:nvContentPartPr>
            <p14:xfrm>
              <a:off x="8422400" y="2264696"/>
              <a:ext cx="1146044" cy="840276"/>
            </p14:xfrm>
          </p:contentPart>
        </mc:Choice>
        <mc:Fallback xmlns="">
          <p:pic>
            <p:nvPicPr>
              <p:cNvPr id="21" name="Ink 20">
                <a:extLst>
                  <a:ext uri="{FF2B5EF4-FFF2-40B4-BE49-F238E27FC236}">
                    <a16:creationId xmlns:a16="http://schemas.microsoft.com/office/drawing/2014/main" id="{151E520F-3C9A-EA41-41AD-44ED175DBBF4}"/>
                  </a:ext>
                </a:extLst>
              </p:cNvPr>
              <p:cNvPicPr/>
              <p:nvPr/>
            </p:nvPicPr>
            <p:blipFill>
              <a:blip r:embed="rId4"/>
              <a:stretch>
                <a:fillRect/>
              </a:stretch>
            </p:blipFill>
            <p:spPr>
              <a:xfrm>
                <a:off x="8413402" y="2255699"/>
                <a:ext cx="1163681" cy="85790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2" name="Ink 21">
                <a:extLst>
                  <a:ext uri="{FF2B5EF4-FFF2-40B4-BE49-F238E27FC236}">
                    <a16:creationId xmlns:a16="http://schemas.microsoft.com/office/drawing/2014/main" id="{2903B85D-62A6-B3CF-24CD-EC24946F1EE9}"/>
                  </a:ext>
                </a:extLst>
              </p14:cNvPr>
              <p14:cNvContentPartPr/>
              <p14:nvPr/>
            </p14:nvContentPartPr>
            <p14:xfrm>
              <a:off x="7611913" y="3294348"/>
              <a:ext cx="1237966" cy="437480"/>
            </p14:xfrm>
          </p:contentPart>
        </mc:Choice>
        <mc:Fallback xmlns="">
          <p:pic>
            <p:nvPicPr>
              <p:cNvPr id="22" name="Ink 21">
                <a:extLst>
                  <a:ext uri="{FF2B5EF4-FFF2-40B4-BE49-F238E27FC236}">
                    <a16:creationId xmlns:a16="http://schemas.microsoft.com/office/drawing/2014/main" id="{2903B85D-62A6-B3CF-24CD-EC24946F1EE9}"/>
                  </a:ext>
                </a:extLst>
              </p:cNvPr>
              <p:cNvPicPr/>
              <p:nvPr/>
            </p:nvPicPr>
            <p:blipFill>
              <a:blip r:embed="rId6"/>
              <a:stretch>
                <a:fillRect/>
              </a:stretch>
            </p:blipFill>
            <p:spPr>
              <a:xfrm>
                <a:off x="7602914" y="3285354"/>
                <a:ext cx="1255605" cy="4551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74E8D8E1-BEC0-8034-8EF6-A418C812FC72}"/>
                  </a:ext>
                </a:extLst>
              </p14:cNvPr>
              <p14:cNvContentPartPr/>
              <p14:nvPr/>
            </p14:nvContentPartPr>
            <p14:xfrm>
              <a:off x="9664621" y="2250865"/>
              <a:ext cx="188738" cy="198526"/>
            </p14:xfrm>
          </p:contentPart>
        </mc:Choice>
        <mc:Fallback xmlns="">
          <p:pic>
            <p:nvPicPr>
              <p:cNvPr id="27" name="Ink 26">
                <a:extLst>
                  <a:ext uri="{FF2B5EF4-FFF2-40B4-BE49-F238E27FC236}">
                    <a16:creationId xmlns:a16="http://schemas.microsoft.com/office/drawing/2014/main" id="{74E8D8E1-BEC0-8034-8EF6-A418C812FC72}"/>
                  </a:ext>
                </a:extLst>
              </p:cNvPr>
              <p:cNvPicPr/>
              <p:nvPr/>
            </p:nvPicPr>
            <p:blipFill>
              <a:blip r:embed="rId8"/>
              <a:stretch>
                <a:fillRect/>
              </a:stretch>
            </p:blipFill>
            <p:spPr>
              <a:xfrm>
                <a:off x="9646612" y="2214835"/>
                <a:ext cx="224397" cy="27022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4543856C-88E0-290B-10FF-AD8C76ABE200}"/>
                  </a:ext>
                </a:extLst>
              </p14:cNvPr>
              <p14:cNvContentPartPr/>
              <p14:nvPr/>
            </p14:nvContentPartPr>
            <p14:xfrm>
              <a:off x="9906129" y="2357043"/>
              <a:ext cx="23193" cy="103838"/>
            </p14:xfrm>
          </p:contentPart>
        </mc:Choice>
        <mc:Fallback xmlns="">
          <p:pic>
            <p:nvPicPr>
              <p:cNvPr id="29" name="Ink 28">
                <a:extLst>
                  <a:ext uri="{FF2B5EF4-FFF2-40B4-BE49-F238E27FC236}">
                    <a16:creationId xmlns:a16="http://schemas.microsoft.com/office/drawing/2014/main" id="{4543856C-88E0-290B-10FF-AD8C76ABE200}"/>
                  </a:ext>
                </a:extLst>
              </p:cNvPr>
              <p:cNvPicPr/>
              <p:nvPr/>
            </p:nvPicPr>
            <p:blipFill>
              <a:blip r:embed="rId10"/>
              <a:stretch>
                <a:fillRect/>
              </a:stretch>
            </p:blipFill>
            <p:spPr>
              <a:xfrm>
                <a:off x="9888288" y="2321113"/>
                <a:ext cx="58518" cy="17533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7171E30D-B64B-E0F4-C6A2-2B7AEB3CD135}"/>
                  </a:ext>
                </a:extLst>
              </p14:cNvPr>
              <p14:cNvContentPartPr/>
              <p14:nvPr/>
            </p14:nvContentPartPr>
            <p14:xfrm>
              <a:off x="7220820" y="3653949"/>
              <a:ext cx="168523" cy="250019"/>
            </p14:xfrm>
          </p:contentPart>
        </mc:Choice>
        <mc:Fallback xmlns="">
          <p:pic>
            <p:nvPicPr>
              <p:cNvPr id="32" name="Ink 31">
                <a:extLst>
                  <a:ext uri="{FF2B5EF4-FFF2-40B4-BE49-F238E27FC236}">
                    <a16:creationId xmlns:a16="http://schemas.microsoft.com/office/drawing/2014/main" id="{7171E30D-B64B-E0F4-C6A2-2B7AEB3CD135}"/>
                  </a:ext>
                </a:extLst>
              </p:cNvPr>
              <p:cNvPicPr/>
              <p:nvPr/>
            </p:nvPicPr>
            <p:blipFill>
              <a:blip r:embed="rId12"/>
              <a:stretch>
                <a:fillRect/>
              </a:stretch>
            </p:blipFill>
            <p:spPr>
              <a:xfrm>
                <a:off x="7202854" y="3617975"/>
                <a:ext cx="204096" cy="32160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6D65A1A8-3C76-FC9C-07C6-7A50EE4EC9FF}"/>
                  </a:ext>
                </a:extLst>
              </p14:cNvPr>
              <p14:cNvContentPartPr/>
              <p14:nvPr/>
            </p14:nvContentPartPr>
            <p14:xfrm>
              <a:off x="7473605" y="3719699"/>
              <a:ext cx="64899" cy="145756"/>
            </p14:xfrm>
          </p:contentPart>
        </mc:Choice>
        <mc:Fallback xmlns="">
          <p:pic>
            <p:nvPicPr>
              <p:cNvPr id="33" name="Ink 32">
                <a:extLst>
                  <a:ext uri="{FF2B5EF4-FFF2-40B4-BE49-F238E27FC236}">
                    <a16:creationId xmlns:a16="http://schemas.microsoft.com/office/drawing/2014/main" id="{6D65A1A8-3C76-FC9C-07C6-7A50EE4EC9FF}"/>
                  </a:ext>
                </a:extLst>
              </p:cNvPr>
              <p:cNvPicPr/>
              <p:nvPr/>
            </p:nvPicPr>
            <p:blipFill>
              <a:blip r:embed="rId14"/>
              <a:stretch>
                <a:fillRect/>
              </a:stretch>
            </p:blipFill>
            <p:spPr>
              <a:xfrm>
                <a:off x="7455577" y="3683799"/>
                <a:ext cx="100593" cy="217198"/>
              </a:xfrm>
              <a:prstGeom prst="rect">
                <a:avLst/>
              </a:prstGeom>
            </p:spPr>
          </p:pic>
        </mc:Fallback>
      </mc:AlternateContent>
      <p:pic>
        <p:nvPicPr>
          <p:cNvPr id="35" name="Picture 34" descr="A logo with text and a group of people&#10;&#10;Description automatically generated">
            <a:extLst>
              <a:ext uri="{FF2B5EF4-FFF2-40B4-BE49-F238E27FC236}">
                <a16:creationId xmlns:a16="http://schemas.microsoft.com/office/drawing/2014/main" id="{7001F75F-449F-CEB0-D967-42332DEB09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265847D-9D41-1DF4-34E7-A31E4BE6996E}"/>
                  </a:ext>
                </a:extLst>
              </p:cNvPr>
              <p:cNvSpPr txBox="1"/>
              <p:nvPr/>
            </p:nvSpPr>
            <p:spPr>
              <a:xfrm>
                <a:off x="782054" y="1860716"/>
                <a:ext cx="6595373" cy="2985433"/>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𝑑𝑒𝑓𝑖𝑛𝑒</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𝑒</m:t>
                    </m:r>
                    <m:r>
                      <a:rPr lang="en-US" sz="2000" b="0" i="1" smtClean="0">
                        <a:latin typeface="Cambria Math" panose="02040503050406030204" pitchFamily="18" charset="0"/>
                      </a:rPr>
                      <m:t> </m:t>
                    </m:r>
                    <m:r>
                      <a:rPr lang="en-US" sz="2000" b="0" i="1" smtClean="0">
                        <a:latin typeface="Cambria Math" panose="02040503050406030204" pitchFamily="18" charset="0"/>
                      </a:rPr>
                      <m:t>𝑐𝑜𝑑𝑒</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𝑖𝑡𝑠</m:t>
                    </m:r>
                    <m:r>
                      <a:rPr lang="en-US" sz="2000" b="0" i="1" smtClean="0">
                        <a:latin typeface="Cambria Math" panose="02040503050406030204" pitchFamily="18" charset="0"/>
                      </a:rPr>
                      <m:t> </m:t>
                    </m:r>
                    <m:r>
                      <a:rPr lang="en-US" sz="2000" b="0" i="1" smtClean="0">
                        <a:latin typeface="Cambria Math" panose="02040503050406030204" pitchFamily="18" charset="0"/>
                      </a:rPr>
                      <m:t>𝑝𝑟𝑜𝑝𝑒𝑟𝑡𝑖𝑒𝑠</m:t>
                    </m:r>
                    <m:r>
                      <a:rPr lang="en-US" sz="2000" b="0" i="1" smtClean="0">
                        <a:latin typeface="Cambria Math" panose="02040503050406030204" pitchFamily="18" charset="0"/>
                      </a:rPr>
                      <m:t> </m:t>
                    </m:r>
                  </m:oMath>
                </a14:m>
                <a:endParaRPr lang="en-US" sz="2000" b="0" i="1" dirty="0">
                  <a:latin typeface="Times New Roman" panose="02020603050405020304" pitchFamily="18" charset="0"/>
                </a:endParaRPr>
              </a:p>
              <a:p>
                <a:pPr marL="285750" indent="-285750">
                  <a:buFont typeface="Arial" panose="020B0604020202020204" pitchFamily="34" charset="0"/>
                  <a:buChar char="•"/>
                </a:pPr>
                <a:r>
                  <a:rPr lang="en-US" sz="2000" b="0" i="1" dirty="0">
                    <a:latin typeface="Times New Roman" panose="02020603050405020304" pitchFamily="18" charset="0"/>
                  </a:rPr>
                  <a:t>n: </a:t>
                </a:r>
                <a:r>
                  <a:rPr lang="en-US" sz="2000" i="1" dirty="0">
                    <a:latin typeface="Times New Roman" panose="02020603050405020304" pitchFamily="18" charset="0"/>
                  </a:rPr>
                  <a:t>number of qubits </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 </m:t>
                    </m:r>
                    <m:r>
                      <a:rPr lang="en-US" sz="2000" i="1" smtClean="0">
                        <a:latin typeface="Cambria Math" panose="02040503050406030204" pitchFamily="18" charset="0"/>
                      </a:rPr>
                      <m:t>𝑛</m:t>
                    </m:r>
                    <m:r>
                      <a:rPr lang="en-US" sz="2000" b="0" i="1" smtClean="0">
                        <a:latin typeface="Cambria Math" panose="02040503050406030204" pitchFamily="18" charset="0"/>
                      </a:rPr>
                      <m:t>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𝑞𝑢𝑏𝑖𝑡𝑠</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𝑎𝑡</m:t>
                    </m:r>
                    <m:r>
                      <a:rPr lang="en-US" sz="2000" b="0" i="1" smtClean="0">
                        <a:latin typeface="Cambria Math" panose="02040503050406030204" pitchFamily="18" charset="0"/>
                      </a:rPr>
                      <m:t> </m:t>
                    </m:r>
                    <m:r>
                      <a:rPr lang="en-US" sz="2000" b="0" i="1" smtClean="0">
                        <a:latin typeface="Cambria Math" panose="02040503050406030204" pitchFamily="18" charset="0"/>
                      </a:rPr>
                      <m:t>𝑎𝑟𝑒</m:t>
                    </m:r>
                    <m:r>
                      <a:rPr lang="en-US" sz="2000" b="0" i="1" smtClean="0">
                        <a:latin typeface="Cambria Math" panose="02040503050406030204" pitchFamily="18" charset="0"/>
                      </a:rPr>
                      <m:t> </m:t>
                    </m:r>
                    <m:r>
                      <a:rPr lang="en-US" sz="2000" b="0" i="1" smtClean="0">
                        <a:latin typeface="Cambria Math" panose="02040503050406030204" pitchFamily="18" charset="0"/>
                      </a:rPr>
                      <m:t>𝑝𝑟𝑜𝑡𝑒𝑐𝑡𝑒𝑑</m:t>
                    </m:r>
                    <m:r>
                      <a:rPr lang="en-US" sz="2000" b="0" i="1" smtClean="0">
                        <a:latin typeface="Cambria Math" panose="02040503050406030204" pitchFamily="18" charset="0"/>
                      </a:rPr>
                      <m:t> </m:t>
                    </m:r>
                  </m:oMath>
                </a14:m>
                <a:endParaRPr lang="en-US" sz="2000" b="0" i="1" dirty="0">
                  <a:latin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US" sz="200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𝑠𝑖𝑧𝑒</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𝑠𝑚𝑎𝑙𝑙𝑒𝑠𝑡</m:t>
                    </m:r>
                    <m:r>
                      <a:rPr lang="en-US" sz="2000" b="0" i="1" smtClean="0">
                        <a:latin typeface="Cambria Math" panose="02040503050406030204" pitchFamily="18" charset="0"/>
                      </a:rPr>
                      <m:t> </m:t>
                    </m:r>
                    <m:r>
                      <a:rPr lang="en-US" sz="2000" b="0" i="1" smtClean="0">
                        <a:latin typeface="Cambria Math" panose="02040503050406030204" pitchFamily="18" charset="0"/>
                      </a:rPr>
                      <m:t>𝑒𝑟𝑟𝑜𝑟</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h</m:t>
                    </m:r>
                    <m:r>
                      <a:rPr lang="en-US" sz="2000" b="0" i="1" smtClean="0">
                        <a:latin typeface="Cambria Math" panose="02040503050406030204" pitchFamily="18" charset="0"/>
                      </a:rPr>
                      <m:t>𝑎𝑡</m:t>
                    </m:r>
                    <m:r>
                      <a:rPr lang="en-US" sz="2000" b="0" i="1" smtClean="0">
                        <a:latin typeface="Cambria Math" panose="02040503050406030204" pitchFamily="18" charset="0"/>
                      </a:rPr>
                      <m:t> </m:t>
                    </m:r>
                    <m:r>
                      <a:rPr lang="en-US" sz="2000" b="0" i="1" smtClean="0">
                        <a:latin typeface="Cambria Math" panose="02040503050406030204" pitchFamily="18" charset="0"/>
                      </a:rPr>
                      <m:t>𝑐𝑎𝑛</m:t>
                    </m:r>
                    <m:r>
                      <a:rPr lang="en-US" sz="2000" b="0" i="1" smtClean="0">
                        <a:latin typeface="Cambria Math" panose="02040503050406030204" pitchFamily="18" charset="0"/>
                      </a:rPr>
                      <m:t> </m:t>
                    </m:r>
                    <m:r>
                      <a:rPr lang="en-US" sz="2000" b="0" i="1" smtClean="0">
                        <a:latin typeface="Cambria Math" panose="02040503050406030204" pitchFamily="18" charset="0"/>
                      </a:rPr>
                      <m:t>𝑛𝑜𝑡</m:t>
                    </m:r>
                    <m:r>
                      <a:rPr lang="en-US" sz="2000" b="0" i="1" smtClean="0">
                        <a:latin typeface="Cambria Math" panose="02040503050406030204" pitchFamily="18" charset="0"/>
                      </a:rPr>
                      <m:t> </m:t>
                    </m:r>
                    <m:r>
                      <a:rPr lang="en-US" sz="2000" b="0" i="1" smtClean="0">
                        <a:latin typeface="Cambria Math" panose="02040503050406030204" pitchFamily="18" charset="0"/>
                      </a:rPr>
                      <m:t>𝑏𝑒</m:t>
                    </m:r>
                    <m:r>
                      <a:rPr lang="en-US" sz="2000" b="0" i="1" smtClean="0">
                        <a:latin typeface="Cambria Math" panose="02040503050406030204" pitchFamily="18" charset="0"/>
                      </a:rPr>
                      <m:t> </m:t>
                    </m:r>
                    <m:r>
                      <a:rPr lang="en-US" sz="2000" b="0" i="1" smtClean="0">
                        <a:latin typeface="Cambria Math" panose="02040503050406030204" pitchFamily="18" charset="0"/>
                      </a:rPr>
                      <m:t>𝑑𝑒𝑡𝑒𝑐𝑡𝑒𝑑</m:t>
                    </m:r>
                    <m:r>
                      <a:rPr lang="en-US" sz="2000" b="0" i="1" smtClean="0">
                        <a:latin typeface="Cambria Math" panose="02040503050406030204" pitchFamily="18" charset="0"/>
                      </a:rPr>
                      <m:t> </m:t>
                    </m:r>
                  </m:oMath>
                </a14:m>
                <a:endParaRPr lang="en-US" sz="2000" b="0" i="1" dirty="0">
                  <a:latin typeface="Times New Roman" panose="02020603050405020304" pitchFamily="18" charset="0"/>
                </a:endParaRPr>
              </a:p>
              <a:p>
                <a:endParaRPr lang="en-US" i="1" dirty="0">
                  <a:latin typeface="Times New Roman" panose="02020603050405020304" pitchFamily="18" charset="0"/>
                </a:endParaRPr>
              </a:p>
              <a:p>
                <a:endParaRPr lang="en-US" b="0" i="1" dirty="0">
                  <a:latin typeface="Times New Roman" panose="02020603050405020304" pitchFamily="18" charset="0"/>
                </a:endParaRPr>
              </a:p>
              <a:p>
                <a:endParaRPr lang="en-US" b="0" i="1" dirty="0">
                  <a:latin typeface="Times New Roman" panose="02020603050405020304" pitchFamily="18" charset="0"/>
                </a:endParaRPr>
              </a:p>
              <a:p>
                <a:endParaRPr lang="en-US" b="0" i="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p>
              <a:p>
                <a:endParaRPr lang="en-US" dirty="0"/>
              </a:p>
            </p:txBody>
          </p:sp>
        </mc:Choice>
        <mc:Fallback xmlns="">
          <p:sp>
            <p:nvSpPr>
              <p:cNvPr id="36" name="TextBox 35">
                <a:extLst>
                  <a:ext uri="{FF2B5EF4-FFF2-40B4-BE49-F238E27FC236}">
                    <a16:creationId xmlns:a16="http://schemas.microsoft.com/office/drawing/2014/main" id="{8265847D-9D41-1DF4-34E7-A31E4BE6996E}"/>
                  </a:ext>
                </a:extLst>
              </p:cNvPr>
              <p:cNvSpPr txBox="1">
                <a:spLocks noRot="1" noChangeAspect="1" noMove="1" noResize="1" noEditPoints="1" noAdjustHandles="1" noChangeArrowheads="1" noChangeShapeType="1" noTextEdit="1"/>
              </p:cNvSpPr>
              <p:nvPr/>
            </p:nvSpPr>
            <p:spPr>
              <a:xfrm>
                <a:off x="782054" y="1860716"/>
                <a:ext cx="6595373" cy="2985433"/>
              </a:xfrm>
              <a:prstGeom prst="rect">
                <a:avLst/>
              </a:prstGeom>
              <a:blipFill>
                <a:blip r:embed="rId16"/>
                <a:stretch>
                  <a:fillRect l="-832" t="-612"/>
                </a:stretch>
              </a:blipFill>
            </p:spPr>
            <p:txBody>
              <a:bodyPr/>
              <a:lstStyle/>
              <a:p>
                <a:r>
                  <a:rPr lang="en-US">
                    <a:noFill/>
                  </a:rPr>
                  <a:t> </a:t>
                </a:r>
              </a:p>
            </p:txBody>
          </p:sp>
        </mc:Fallback>
      </mc:AlternateContent>
    </p:spTree>
    <p:extLst>
      <p:ext uri="{BB962C8B-B14F-4D97-AF65-F5344CB8AC3E}">
        <p14:creationId xmlns:p14="http://schemas.microsoft.com/office/powerpoint/2010/main" val="380588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79D3-5742-416A-A948-C4CF4BB779CA}"/>
              </a:ext>
            </a:extLst>
          </p:cNvPr>
          <p:cNvSpPr>
            <a:spLocks noGrp="1"/>
          </p:cNvSpPr>
          <p:nvPr>
            <p:ph type="title"/>
          </p:nvPr>
        </p:nvSpPr>
        <p:spPr>
          <a:xfrm>
            <a:off x="323319" y="363733"/>
            <a:ext cx="10515600" cy="1325563"/>
          </a:xfrm>
        </p:spPr>
        <p:txBody>
          <a:bodyPr/>
          <a:lstStyle/>
          <a:p>
            <a:r>
              <a:rPr lang="en-US" sz="4400" dirty="0">
                <a:latin typeface="Times New Roman" panose="02020603050405020304" pitchFamily="18" charset="0"/>
                <a:cs typeface="Times New Roman" panose="02020603050405020304" pitchFamily="18" charset="0"/>
              </a:rPr>
              <a:t>How do stabilizer codes work? </a:t>
            </a:r>
            <a:endParaRPr lang="en-US" dirty="0"/>
          </a:p>
        </p:txBody>
      </p:sp>
      <p:sp>
        <p:nvSpPr>
          <p:cNvPr id="4" name="Cube 3">
            <a:extLst>
              <a:ext uri="{FF2B5EF4-FFF2-40B4-BE49-F238E27FC236}">
                <a16:creationId xmlns:a16="http://schemas.microsoft.com/office/drawing/2014/main" id="{09E39255-6B98-45D6-525E-BC0B7D1870BE}"/>
              </a:ext>
            </a:extLst>
          </p:cNvPr>
          <p:cNvSpPr/>
          <p:nvPr/>
        </p:nvSpPr>
        <p:spPr>
          <a:xfrm>
            <a:off x="7276289" y="2558374"/>
            <a:ext cx="3326860" cy="3025303"/>
          </a:xfrm>
          <a:prstGeom prst="cub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58303E5C-C5EF-E298-EEDC-88403CF7FD69}"/>
              </a:ext>
            </a:extLst>
          </p:cNvPr>
          <p:cNvCxnSpPr>
            <a:cxnSpLocks/>
          </p:cNvCxnSpPr>
          <p:nvPr/>
        </p:nvCxnSpPr>
        <p:spPr>
          <a:xfrm>
            <a:off x="8289182" y="3314700"/>
            <a:ext cx="0" cy="2268977"/>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576CB5E2-6CC7-C708-B20A-1D98BD6720C5}"/>
              </a:ext>
            </a:extLst>
          </p:cNvPr>
          <p:cNvCxnSpPr>
            <a:cxnSpLocks/>
          </p:cNvCxnSpPr>
          <p:nvPr/>
        </p:nvCxnSpPr>
        <p:spPr>
          <a:xfrm>
            <a:off x="7772400" y="3314698"/>
            <a:ext cx="0" cy="226897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7B4732D6-3401-C28A-A873-6FF9470B9D4F}"/>
              </a:ext>
            </a:extLst>
          </p:cNvPr>
          <p:cNvCxnSpPr>
            <a:cxnSpLocks/>
          </p:cNvCxnSpPr>
          <p:nvPr/>
        </p:nvCxnSpPr>
        <p:spPr>
          <a:xfrm>
            <a:off x="8822987" y="3314700"/>
            <a:ext cx="0" cy="2268977"/>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4E34E44-4430-02F0-6406-24DDDC161C4A}"/>
              </a:ext>
            </a:extLst>
          </p:cNvPr>
          <p:cNvCxnSpPr>
            <a:cxnSpLocks/>
          </p:cNvCxnSpPr>
          <p:nvPr/>
        </p:nvCxnSpPr>
        <p:spPr>
          <a:xfrm>
            <a:off x="9315855" y="3314699"/>
            <a:ext cx="0" cy="226897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917F41C-3A7B-372F-9781-C342F861329B}"/>
              </a:ext>
            </a:extLst>
          </p:cNvPr>
          <p:cNvCxnSpPr>
            <a:cxnSpLocks/>
          </p:cNvCxnSpPr>
          <p:nvPr/>
        </p:nvCxnSpPr>
        <p:spPr>
          <a:xfrm>
            <a:off x="7276289" y="4264363"/>
            <a:ext cx="2570534"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8F041E0-9B25-4C75-15FF-46F485A2B762}"/>
              </a:ext>
            </a:extLst>
          </p:cNvPr>
          <p:cNvCxnSpPr/>
          <p:nvPr/>
        </p:nvCxnSpPr>
        <p:spPr>
          <a:xfrm>
            <a:off x="7276289" y="3774332"/>
            <a:ext cx="2570534"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51225CD2-6139-B02C-4A24-2EEE880386DA}"/>
              </a:ext>
            </a:extLst>
          </p:cNvPr>
          <p:cNvCxnSpPr/>
          <p:nvPr/>
        </p:nvCxnSpPr>
        <p:spPr>
          <a:xfrm>
            <a:off x="7276289" y="4747098"/>
            <a:ext cx="257053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87A510FC-8738-EFF1-5B8B-EA1A570992F2}"/>
              </a:ext>
            </a:extLst>
          </p:cNvPr>
          <p:cNvCxnSpPr/>
          <p:nvPr/>
        </p:nvCxnSpPr>
        <p:spPr>
          <a:xfrm>
            <a:off x="7276289" y="5204298"/>
            <a:ext cx="2570534"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0C5EA662-A797-FD1D-F45E-947EC99BCC4E}"/>
              </a:ext>
            </a:extLst>
          </p:cNvPr>
          <p:cNvCxnSpPr>
            <a:cxnSpLocks/>
          </p:cNvCxnSpPr>
          <p:nvPr/>
        </p:nvCxnSpPr>
        <p:spPr>
          <a:xfrm flipV="1">
            <a:off x="9846823" y="3028629"/>
            <a:ext cx="760176" cy="74570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21AD7BD-6777-68EA-FA64-5FB29A8171AF}"/>
              </a:ext>
            </a:extLst>
          </p:cNvPr>
          <p:cNvCxnSpPr>
            <a:cxnSpLocks/>
          </p:cNvCxnSpPr>
          <p:nvPr/>
        </p:nvCxnSpPr>
        <p:spPr>
          <a:xfrm flipV="1">
            <a:off x="9846823" y="3498403"/>
            <a:ext cx="753489" cy="76596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3154BDB-BF03-44F7-4B38-7DDC59824BBD}"/>
              </a:ext>
            </a:extLst>
          </p:cNvPr>
          <p:cNvCxnSpPr>
            <a:cxnSpLocks/>
          </p:cNvCxnSpPr>
          <p:nvPr/>
        </p:nvCxnSpPr>
        <p:spPr>
          <a:xfrm flipV="1">
            <a:off x="9846823" y="4001294"/>
            <a:ext cx="753489" cy="74580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37B6CBC-6699-2DAA-7E6F-7136847F0E56}"/>
              </a:ext>
            </a:extLst>
          </p:cNvPr>
          <p:cNvCxnSpPr>
            <a:cxnSpLocks/>
          </p:cNvCxnSpPr>
          <p:nvPr/>
        </p:nvCxnSpPr>
        <p:spPr>
          <a:xfrm flipV="1">
            <a:off x="9865060" y="4491324"/>
            <a:ext cx="741939" cy="712974"/>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77366CD-5E17-102B-A6AF-DB3795CB1416}"/>
              </a:ext>
            </a:extLst>
          </p:cNvPr>
          <p:cNvCxnSpPr>
            <a:cxnSpLocks/>
          </p:cNvCxnSpPr>
          <p:nvPr/>
        </p:nvCxnSpPr>
        <p:spPr>
          <a:xfrm>
            <a:off x="10010976" y="3146898"/>
            <a:ext cx="0" cy="2292292"/>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5DBA9D1-1802-E02C-B860-085B60D55665}"/>
              </a:ext>
            </a:extLst>
          </p:cNvPr>
          <p:cNvCxnSpPr>
            <a:cxnSpLocks/>
          </p:cNvCxnSpPr>
          <p:nvPr/>
        </p:nvCxnSpPr>
        <p:spPr>
          <a:xfrm>
            <a:off x="10148480" y="3007464"/>
            <a:ext cx="0" cy="2292292"/>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E1298FE-54C0-106E-E2EA-F4529C84F60F}"/>
              </a:ext>
            </a:extLst>
          </p:cNvPr>
          <p:cNvCxnSpPr>
            <a:cxnSpLocks/>
          </p:cNvCxnSpPr>
          <p:nvPr/>
        </p:nvCxnSpPr>
        <p:spPr>
          <a:xfrm>
            <a:off x="10309291" y="2855148"/>
            <a:ext cx="0" cy="2242146"/>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AEFB1F6-EEC2-C24E-BD65-7F6619E795CD}"/>
              </a:ext>
            </a:extLst>
          </p:cNvPr>
          <p:cNvCxnSpPr>
            <a:cxnSpLocks/>
          </p:cNvCxnSpPr>
          <p:nvPr/>
        </p:nvCxnSpPr>
        <p:spPr>
          <a:xfrm>
            <a:off x="10468176" y="2675106"/>
            <a:ext cx="0" cy="2305456"/>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0C99CDB-E564-FD4B-D441-9729C7901D6C}"/>
              </a:ext>
            </a:extLst>
          </p:cNvPr>
          <p:cNvCxnSpPr>
            <a:cxnSpLocks/>
          </p:cNvCxnSpPr>
          <p:nvPr/>
        </p:nvCxnSpPr>
        <p:spPr>
          <a:xfrm flipV="1">
            <a:off x="7772400" y="2545895"/>
            <a:ext cx="735908" cy="768803"/>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415AA7A4-DE73-FA44-1DA5-E3D3A164522B}"/>
              </a:ext>
            </a:extLst>
          </p:cNvPr>
          <p:cNvCxnSpPr>
            <a:cxnSpLocks/>
          </p:cNvCxnSpPr>
          <p:nvPr/>
        </p:nvCxnSpPr>
        <p:spPr>
          <a:xfrm flipV="1">
            <a:off x="8272411" y="2568946"/>
            <a:ext cx="749282" cy="73686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8E31034C-3943-146B-6CE1-8B6B8E0ED145}"/>
              </a:ext>
            </a:extLst>
          </p:cNvPr>
          <p:cNvCxnSpPr>
            <a:cxnSpLocks/>
          </p:cNvCxnSpPr>
          <p:nvPr/>
        </p:nvCxnSpPr>
        <p:spPr>
          <a:xfrm flipV="1">
            <a:off x="8810826" y="2570163"/>
            <a:ext cx="742140" cy="743320"/>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88DD86F8-F218-472B-AACE-5ABEE9DAE54C}"/>
              </a:ext>
            </a:extLst>
          </p:cNvPr>
          <p:cNvCxnSpPr>
            <a:cxnSpLocks/>
          </p:cNvCxnSpPr>
          <p:nvPr/>
        </p:nvCxnSpPr>
        <p:spPr>
          <a:xfrm flipV="1">
            <a:off x="9330496" y="2545895"/>
            <a:ext cx="723851" cy="767588"/>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8C9F25C-83E1-E8DF-1216-A6206B46BB54}"/>
              </a:ext>
            </a:extLst>
          </p:cNvPr>
          <p:cNvCxnSpPr>
            <a:cxnSpLocks/>
          </p:cNvCxnSpPr>
          <p:nvPr/>
        </p:nvCxnSpPr>
        <p:spPr>
          <a:xfrm flipH="1">
            <a:off x="7441660" y="3146898"/>
            <a:ext cx="2569316" cy="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181E9DE2-1B31-3733-7356-CC12E4D28D8F}"/>
              </a:ext>
            </a:extLst>
          </p:cNvPr>
          <p:cNvCxnSpPr>
            <a:cxnSpLocks/>
          </p:cNvCxnSpPr>
          <p:nvPr/>
        </p:nvCxnSpPr>
        <p:spPr>
          <a:xfrm flipH="1">
            <a:off x="7579164" y="3028541"/>
            <a:ext cx="2569316" cy="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5A51C67-17BE-210B-5B86-3D17112216B9}"/>
              </a:ext>
            </a:extLst>
          </p:cNvPr>
          <p:cNvCxnSpPr>
            <a:cxnSpLocks/>
          </p:cNvCxnSpPr>
          <p:nvPr/>
        </p:nvCxnSpPr>
        <p:spPr>
          <a:xfrm flipH="1" flipV="1">
            <a:off x="7704306" y="2855148"/>
            <a:ext cx="2637410" cy="1621"/>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BAD9FF9-6F2A-1170-71A7-CD009457DE83}"/>
              </a:ext>
            </a:extLst>
          </p:cNvPr>
          <p:cNvCxnSpPr>
            <a:cxnSpLocks/>
          </p:cNvCxnSpPr>
          <p:nvPr/>
        </p:nvCxnSpPr>
        <p:spPr>
          <a:xfrm flipH="1">
            <a:off x="7897238" y="2675106"/>
            <a:ext cx="2569316"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69AC610C-4FB6-4E50-A01C-C3BFDCFD4B8C}"/>
              </a:ext>
            </a:extLst>
          </p:cNvPr>
          <p:cNvCxnSpPr>
            <a:cxnSpLocks/>
          </p:cNvCxnSpPr>
          <p:nvPr/>
        </p:nvCxnSpPr>
        <p:spPr>
          <a:xfrm flipV="1">
            <a:off x="2861093" y="3610383"/>
            <a:ext cx="941987" cy="166687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2564AB2E-3E89-3547-4422-65BA8B9350A6}"/>
              </a:ext>
            </a:extLst>
          </p:cNvPr>
          <p:cNvCxnSpPr>
            <a:cxnSpLocks/>
          </p:cNvCxnSpPr>
          <p:nvPr/>
        </p:nvCxnSpPr>
        <p:spPr>
          <a:xfrm flipV="1">
            <a:off x="3283184" y="3610382"/>
            <a:ext cx="933725" cy="1666871"/>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DA1120E-79D0-90DE-4FD5-D398EA1AE00D}"/>
              </a:ext>
            </a:extLst>
          </p:cNvPr>
          <p:cNvCxnSpPr>
            <a:cxnSpLocks/>
          </p:cNvCxnSpPr>
          <p:nvPr/>
        </p:nvCxnSpPr>
        <p:spPr>
          <a:xfrm flipV="1">
            <a:off x="3668640" y="3610381"/>
            <a:ext cx="936364" cy="1666872"/>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1E535FA-5F7B-9CB4-D0E2-9FD893BF4540}"/>
              </a:ext>
            </a:extLst>
          </p:cNvPr>
          <p:cNvCxnSpPr>
            <a:cxnSpLocks/>
          </p:cNvCxnSpPr>
          <p:nvPr/>
        </p:nvCxnSpPr>
        <p:spPr>
          <a:xfrm flipV="1">
            <a:off x="4076041" y="3610380"/>
            <a:ext cx="951102" cy="1700914"/>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A77D75A-3E16-4F02-2B8A-6A2ED4DEA5D2}"/>
              </a:ext>
            </a:extLst>
          </p:cNvPr>
          <p:cNvCxnSpPr>
            <a:cxnSpLocks/>
          </p:cNvCxnSpPr>
          <p:nvPr/>
        </p:nvCxnSpPr>
        <p:spPr>
          <a:xfrm flipV="1">
            <a:off x="4525712" y="3576340"/>
            <a:ext cx="936415" cy="1734954"/>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C19CE927-E798-50D1-A0A2-1ACA79ADBF2A}"/>
              </a:ext>
            </a:extLst>
          </p:cNvPr>
          <p:cNvCxnSpPr>
            <a:cxnSpLocks/>
          </p:cNvCxnSpPr>
          <p:nvPr/>
        </p:nvCxnSpPr>
        <p:spPr>
          <a:xfrm flipV="1">
            <a:off x="4972108" y="3593360"/>
            <a:ext cx="901113" cy="1717934"/>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06E7270E-CF39-4F60-620F-88158CB6F0A1}"/>
              </a:ext>
            </a:extLst>
          </p:cNvPr>
          <p:cNvCxnSpPr>
            <a:cxnSpLocks/>
          </p:cNvCxnSpPr>
          <p:nvPr/>
        </p:nvCxnSpPr>
        <p:spPr>
          <a:xfrm>
            <a:off x="3122080" y="4803638"/>
            <a:ext cx="2047330" cy="7499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27D6030-3B65-6F37-1D2C-EBB3E4E0424A}"/>
              </a:ext>
            </a:extLst>
          </p:cNvPr>
          <p:cNvCxnSpPr>
            <a:cxnSpLocks/>
          </p:cNvCxnSpPr>
          <p:nvPr/>
        </p:nvCxnSpPr>
        <p:spPr>
          <a:xfrm>
            <a:off x="3661217" y="3839440"/>
            <a:ext cx="2047330" cy="7499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7EA7872D-A8C3-6486-7234-A3087AD442DB}"/>
              </a:ext>
            </a:extLst>
          </p:cNvPr>
          <p:cNvCxnSpPr>
            <a:cxnSpLocks/>
          </p:cNvCxnSpPr>
          <p:nvPr/>
        </p:nvCxnSpPr>
        <p:spPr>
          <a:xfrm>
            <a:off x="3533789" y="4070966"/>
            <a:ext cx="2047330" cy="74990"/>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C55565DC-A8A4-CBF9-CC8F-4DD61AEF5628}"/>
              </a:ext>
            </a:extLst>
          </p:cNvPr>
          <p:cNvCxnSpPr>
            <a:cxnSpLocks/>
          </p:cNvCxnSpPr>
          <p:nvPr/>
        </p:nvCxnSpPr>
        <p:spPr>
          <a:xfrm>
            <a:off x="3395679" y="4281590"/>
            <a:ext cx="2047330" cy="7499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4CA62502-4604-8CEC-4470-1137DCA47666}"/>
              </a:ext>
            </a:extLst>
          </p:cNvPr>
          <p:cNvCxnSpPr>
            <a:cxnSpLocks/>
          </p:cNvCxnSpPr>
          <p:nvPr/>
        </p:nvCxnSpPr>
        <p:spPr>
          <a:xfrm>
            <a:off x="3249763" y="4545557"/>
            <a:ext cx="2047330" cy="74990"/>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F797CC39-70E4-3949-E05D-499CF78ED9C2}"/>
              </a:ext>
            </a:extLst>
          </p:cNvPr>
          <p:cNvCxnSpPr>
            <a:cxnSpLocks/>
          </p:cNvCxnSpPr>
          <p:nvPr/>
        </p:nvCxnSpPr>
        <p:spPr>
          <a:xfrm>
            <a:off x="2999985" y="5035887"/>
            <a:ext cx="2064401" cy="71798"/>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A23AF505-7F86-2F0E-FBA1-C3585319B4FC}"/>
              </a:ext>
            </a:extLst>
          </p:cNvPr>
          <p:cNvCxnSpPr>
            <a:cxnSpLocks/>
          </p:cNvCxnSpPr>
          <p:nvPr/>
        </p:nvCxnSpPr>
        <p:spPr>
          <a:xfrm flipH="1">
            <a:off x="4481761" y="3593360"/>
            <a:ext cx="545382" cy="98969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5DC332D3-90EF-602C-E03A-6D0F7524DB0B}"/>
              </a:ext>
            </a:extLst>
          </p:cNvPr>
          <p:cNvCxnSpPr>
            <a:cxnSpLocks/>
          </p:cNvCxnSpPr>
          <p:nvPr/>
        </p:nvCxnSpPr>
        <p:spPr>
          <a:xfrm flipH="1" flipV="1">
            <a:off x="4071044" y="4564305"/>
            <a:ext cx="410717" cy="18747"/>
          </a:xfrm>
          <a:prstGeom prst="line">
            <a:avLst/>
          </a:prstGeom>
        </p:spPr>
        <p:style>
          <a:lnRef idx="3">
            <a:schemeClr val="accent2"/>
          </a:lnRef>
          <a:fillRef idx="0">
            <a:schemeClr val="accent2"/>
          </a:fillRef>
          <a:effectRef idx="2">
            <a:schemeClr val="accent2"/>
          </a:effectRef>
          <a:fontRef idx="minor">
            <a:schemeClr val="tx1"/>
          </a:fontRef>
        </p:style>
      </p:cxnSp>
      <p:cxnSp>
        <p:nvCxnSpPr>
          <p:cNvPr id="129" name="Straight Connector 128">
            <a:extLst>
              <a:ext uri="{FF2B5EF4-FFF2-40B4-BE49-F238E27FC236}">
                <a16:creationId xmlns:a16="http://schemas.microsoft.com/office/drawing/2014/main" id="{6EB2F3A1-B866-B007-D290-358A9AD2CC54}"/>
              </a:ext>
            </a:extLst>
          </p:cNvPr>
          <p:cNvCxnSpPr/>
          <p:nvPr/>
        </p:nvCxnSpPr>
        <p:spPr>
          <a:xfrm flipH="1">
            <a:off x="3668640" y="4545557"/>
            <a:ext cx="402404" cy="731696"/>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30" name="Ink 129">
                <a:extLst>
                  <a:ext uri="{FF2B5EF4-FFF2-40B4-BE49-F238E27FC236}">
                    <a16:creationId xmlns:a16="http://schemas.microsoft.com/office/drawing/2014/main" id="{A3941902-B4D8-AB93-0646-E8C45772158B}"/>
                  </a:ext>
                </a:extLst>
              </p14:cNvPr>
              <p14:cNvContentPartPr/>
              <p14:nvPr/>
            </p14:nvContentPartPr>
            <p14:xfrm>
              <a:off x="8373018" y="3478925"/>
              <a:ext cx="365040" cy="113760"/>
            </p14:xfrm>
          </p:contentPart>
        </mc:Choice>
        <mc:Fallback xmlns="">
          <p:pic>
            <p:nvPicPr>
              <p:cNvPr id="130" name="Ink 129">
                <a:extLst>
                  <a:ext uri="{FF2B5EF4-FFF2-40B4-BE49-F238E27FC236}">
                    <a16:creationId xmlns:a16="http://schemas.microsoft.com/office/drawing/2014/main" id="{A3941902-B4D8-AB93-0646-E8C45772158B}"/>
                  </a:ext>
                </a:extLst>
              </p:cNvPr>
              <p:cNvPicPr/>
              <p:nvPr/>
            </p:nvPicPr>
            <p:blipFill>
              <a:blip r:embed="rId4"/>
              <a:stretch>
                <a:fillRect/>
              </a:stretch>
            </p:blipFill>
            <p:spPr>
              <a:xfrm>
                <a:off x="8283378" y="3298925"/>
                <a:ext cx="5446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1" name="Ink 130">
                <a:extLst>
                  <a:ext uri="{FF2B5EF4-FFF2-40B4-BE49-F238E27FC236}">
                    <a16:creationId xmlns:a16="http://schemas.microsoft.com/office/drawing/2014/main" id="{ACBA1960-719B-2B4A-DF4A-E752784DA7E4}"/>
                  </a:ext>
                </a:extLst>
              </p14:cNvPr>
              <p14:cNvContentPartPr/>
              <p14:nvPr/>
            </p14:nvContentPartPr>
            <p14:xfrm>
              <a:off x="8694858" y="3877445"/>
              <a:ext cx="41400" cy="1501920"/>
            </p14:xfrm>
          </p:contentPart>
        </mc:Choice>
        <mc:Fallback xmlns="">
          <p:pic>
            <p:nvPicPr>
              <p:cNvPr id="131" name="Ink 130">
                <a:extLst>
                  <a:ext uri="{FF2B5EF4-FFF2-40B4-BE49-F238E27FC236}">
                    <a16:creationId xmlns:a16="http://schemas.microsoft.com/office/drawing/2014/main" id="{ACBA1960-719B-2B4A-DF4A-E752784DA7E4}"/>
                  </a:ext>
                </a:extLst>
              </p:cNvPr>
              <p:cNvPicPr/>
              <p:nvPr/>
            </p:nvPicPr>
            <p:blipFill>
              <a:blip r:embed="rId6"/>
              <a:stretch>
                <a:fillRect/>
              </a:stretch>
            </p:blipFill>
            <p:spPr>
              <a:xfrm>
                <a:off x="8604858" y="3697805"/>
                <a:ext cx="221040" cy="186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2" name="Ink 131">
                <a:extLst>
                  <a:ext uri="{FF2B5EF4-FFF2-40B4-BE49-F238E27FC236}">
                    <a16:creationId xmlns:a16="http://schemas.microsoft.com/office/drawing/2014/main" id="{12A78F54-7B65-35A1-80A8-A0558CF2F6DA}"/>
                  </a:ext>
                </a:extLst>
              </p14:cNvPr>
              <p14:cNvContentPartPr/>
              <p14:nvPr/>
            </p14:nvContentPartPr>
            <p14:xfrm>
              <a:off x="8362938" y="3852965"/>
              <a:ext cx="197280" cy="1548720"/>
            </p14:xfrm>
          </p:contentPart>
        </mc:Choice>
        <mc:Fallback xmlns="">
          <p:pic>
            <p:nvPicPr>
              <p:cNvPr id="132" name="Ink 131">
                <a:extLst>
                  <a:ext uri="{FF2B5EF4-FFF2-40B4-BE49-F238E27FC236}">
                    <a16:creationId xmlns:a16="http://schemas.microsoft.com/office/drawing/2014/main" id="{12A78F54-7B65-35A1-80A8-A0558CF2F6DA}"/>
                  </a:ext>
                </a:extLst>
              </p:cNvPr>
              <p:cNvPicPr/>
              <p:nvPr/>
            </p:nvPicPr>
            <p:blipFill>
              <a:blip r:embed="rId8"/>
              <a:stretch>
                <a:fillRect/>
              </a:stretch>
            </p:blipFill>
            <p:spPr>
              <a:xfrm>
                <a:off x="8273298" y="3672965"/>
                <a:ext cx="376920" cy="190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3" name="Ink 132">
                <a:extLst>
                  <a:ext uri="{FF2B5EF4-FFF2-40B4-BE49-F238E27FC236}">
                    <a16:creationId xmlns:a16="http://schemas.microsoft.com/office/drawing/2014/main" id="{50F60C1F-63B2-7A4E-73A1-15D807EEB8BD}"/>
                  </a:ext>
                </a:extLst>
              </p14:cNvPr>
              <p14:cNvContentPartPr/>
              <p14:nvPr/>
            </p14:nvContentPartPr>
            <p14:xfrm>
              <a:off x="8461578" y="4284245"/>
              <a:ext cx="211680" cy="1098000"/>
            </p14:xfrm>
          </p:contentPart>
        </mc:Choice>
        <mc:Fallback xmlns="">
          <p:pic>
            <p:nvPicPr>
              <p:cNvPr id="133" name="Ink 132">
                <a:extLst>
                  <a:ext uri="{FF2B5EF4-FFF2-40B4-BE49-F238E27FC236}">
                    <a16:creationId xmlns:a16="http://schemas.microsoft.com/office/drawing/2014/main" id="{50F60C1F-63B2-7A4E-73A1-15D807EEB8BD}"/>
                  </a:ext>
                </a:extLst>
              </p:cNvPr>
              <p:cNvPicPr/>
              <p:nvPr/>
            </p:nvPicPr>
            <p:blipFill>
              <a:blip r:embed="rId10"/>
              <a:stretch>
                <a:fillRect/>
              </a:stretch>
            </p:blipFill>
            <p:spPr>
              <a:xfrm>
                <a:off x="8371938" y="4104245"/>
                <a:ext cx="391320" cy="145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4" name="Ink 133">
                <a:extLst>
                  <a:ext uri="{FF2B5EF4-FFF2-40B4-BE49-F238E27FC236}">
                    <a16:creationId xmlns:a16="http://schemas.microsoft.com/office/drawing/2014/main" id="{9A09A1B5-591E-819E-22ED-430E8DD26483}"/>
                  </a:ext>
                </a:extLst>
              </p14:cNvPr>
              <p14:cNvContentPartPr/>
              <p14:nvPr/>
            </p14:nvContentPartPr>
            <p14:xfrm>
              <a:off x="8472738" y="5350205"/>
              <a:ext cx="188280" cy="29880"/>
            </p14:xfrm>
          </p:contentPart>
        </mc:Choice>
        <mc:Fallback xmlns="">
          <p:pic>
            <p:nvPicPr>
              <p:cNvPr id="134" name="Ink 133">
                <a:extLst>
                  <a:ext uri="{FF2B5EF4-FFF2-40B4-BE49-F238E27FC236}">
                    <a16:creationId xmlns:a16="http://schemas.microsoft.com/office/drawing/2014/main" id="{9A09A1B5-591E-819E-22ED-430E8DD26483}"/>
                  </a:ext>
                </a:extLst>
              </p:cNvPr>
              <p:cNvPicPr/>
              <p:nvPr/>
            </p:nvPicPr>
            <p:blipFill>
              <a:blip r:embed="rId12"/>
              <a:stretch>
                <a:fillRect/>
              </a:stretch>
            </p:blipFill>
            <p:spPr>
              <a:xfrm>
                <a:off x="8382738" y="5170205"/>
                <a:ext cx="3679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5" name="Ink 134">
                <a:extLst>
                  <a:ext uri="{FF2B5EF4-FFF2-40B4-BE49-F238E27FC236}">
                    <a16:creationId xmlns:a16="http://schemas.microsoft.com/office/drawing/2014/main" id="{B019341B-6470-D04B-B4EF-13793C0837A7}"/>
                  </a:ext>
                </a:extLst>
              </p14:cNvPr>
              <p14:cNvContentPartPr/>
              <p14:nvPr/>
            </p14:nvContentPartPr>
            <p14:xfrm>
              <a:off x="8715738" y="3916685"/>
              <a:ext cx="360" cy="509400"/>
            </p14:xfrm>
          </p:contentPart>
        </mc:Choice>
        <mc:Fallback xmlns="">
          <p:pic>
            <p:nvPicPr>
              <p:cNvPr id="135" name="Ink 134">
                <a:extLst>
                  <a:ext uri="{FF2B5EF4-FFF2-40B4-BE49-F238E27FC236}">
                    <a16:creationId xmlns:a16="http://schemas.microsoft.com/office/drawing/2014/main" id="{B019341B-6470-D04B-B4EF-13793C0837A7}"/>
                  </a:ext>
                </a:extLst>
              </p:cNvPr>
              <p:cNvPicPr/>
              <p:nvPr/>
            </p:nvPicPr>
            <p:blipFill>
              <a:blip r:embed="rId14"/>
              <a:stretch>
                <a:fillRect/>
              </a:stretch>
            </p:blipFill>
            <p:spPr>
              <a:xfrm>
                <a:off x="8625738" y="3737045"/>
                <a:ext cx="180000" cy="86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6" name="Ink 135">
                <a:extLst>
                  <a:ext uri="{FF2B5EF4-FFF2-40B4-BE49-F238E27FC236}">
                    <a16:creationId xmlns:a16="http://schemas.microsoft.com/office/drawing/2014/main" id="{A403621C-BF11-EE90-36DB-83093C9661B6}"/>
                  </a:ext>
                </a:extLst>
              </p14:cNvPr>
              <p14:cNvContentPartPr/>
              <p14:nvPr/>
            </p14:nvContentPartPr>
            <p14:xfrm>
              <a:off x="8559858" y="5379005"/>
              <a:ext cx="141840" cy="10440"/>
            </p14:xfrm>
          </p:contentPart>
        </mc:Choice>
        <mc:Fallback xmlns="">
          <p:pic>
            <p:nvPicPr>
              <p:cNvPr id="136" name="Ink 135">
                <a:extLst>
                  <a:ext uri="{FF2B5EF4-FFF2-40B4-BE49-F238E27FC236}">
                    <a16:creationId xmlns:a16="http://schemas.microsoft.com/office/drawing/2014/main" id="{A403621C-BF11-EE90-36DB-83093C9661B6}"/>
                  </a:ext>
                </a:extLst>
              </p:cNvPr>
              <p:cNvPicPr/>
              <p:nvPr/>
            </p:nvPicPr>
            <p:blipFill>
              <a:blip r:embed="rId16"/>
              <a:stretch>
                <a:fillRect/>
              </a:stretch>
            </p:blipFill>
            <p:spPr>
              <a:xfrm>
                <a:off x="8470218" y="5199005"/>
                <a:ext cx="3214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8" name="Ink 137">
                <a:extLst>
                  <a:ext uri="{FF2B5EF4-FFF2-40B4-BE49-F238E27FC236}">
                    <a16:creationId xmlns:a16="http://schemas.microsoft.com/office/drawing/2014/main" id="{13FF3CCB-8ADA-4CAA-58E7-A28EBD65F5AA}"/>
                  </a:ext>
                </a:extLst>
              </p14:cNvPr>
              <p14:cNvContentPartPr/>
              <p14:nvPr/>
            </p14:nvContentPartPr>
            <p14:xfrm>
              <a:off x="8379858" y="2731925"/>
              <a:ext cx="712080" cy="676440"/>
            </p14:xfrm>
          </p:contentPart>
        </mc:Choice>
        <mc:Fallback xmlns="">
          <p:pic>
            <p:nvPicPr>
              <p:cNvPr id="138" name="Ink 137">
                <a:extLst>
                  <a:ext uri="{FF2B5EF4-FFF2-40B4-BE49-F238E27FC236}">
                    <a16:creationId xmlns:a16="http://schemas.microsoft.com/office/drawing/2014/main" id="{13FF3CCB-8ADA-4CAA-58E7-A28EBD65F5AA}"/>
                  </a:ext>
                </a:extLst>
              </p:cNvPr>
              <p:cNvPicPr/>
              <p:nvPr/>
            </p:nvPicPr>
            <p:blipFill>
              <a:blip r:embed="rId18"/>
              <a:stretch>
                <a:fillRect/>
              </a:stretch>
            </p:blipFill>
            <p:spPr>
              <a:xfrm>
                <a:off x="8307858" y="2587925"/>
                <a:ext cx="855720" cy="9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2" name="Ink 151">
                <a:extLst>
                  <a:ext uri="{FF2B5EF4-FFF2-40B4-BE49-F238E27FC236}">
                    <a16:creationId xmlns:a16="http://schemas.microsoft.com/office/drawing/2014/main" id="{BACDFD77-22C6-B4D7-DD93-F6BD0514CBF2}"/>
                  </a:ext>
                </a:extLst>
              </p14:cNvPr>
              <p14:cNvContentPartPr/>
              <p14:nvPr/>
            </p14:nvContentPartPr>
            <p14:xfrm>
              <a:off x="8697738" y="2656325"/>
              <a:ext cx="590400" cy="560880"/>
            </p14:xfrm>
          </p:contentPart>
        </mc:Choice>
        <mc:Fallback xmlns="">
          <p:pic>
            <p:nvPicPr>
              <p:cNvPr id="152" name="Ink 151">
                <a:extLst>
                  <a:ext uri="{FF2B5EF4-FFF2-40B4-BE49-F238E27FC236}">
                    <a16:creationId xmlns:a16="http://schemas.microsoft.com/office/drawing/2014/main" id="{BACDFD77-22C6-B4D7-DD93-F6BD0514CBF2}"/>
                  </a:ext>
                </a:extLst>
              </p:cNvPr>
              <p:cNvPicPr/>
              <p:nvPr/>
            </p:nvPicPr>
            <p:blipFill>
              <a:blip r:embed="rId20"/>
              <a:stretch>
                <a:fillRect/>
              </a:stretch>
            </p:blipFill>
            <p:spPr>
              <a:xfrm>
                <a:off x="8643738" y="2548325"/>
                <a:ext cx="69804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3" name="Ink 152">
                <a:extLst>
                  <a:ext uri="{FF2B5EF4-FFF2-40B4-BE49-F238E27FC236}">
                    <a16:creationId xmlns:a16="http://schemas.microsoft.com/office/drawing/2014/main" id="{0F5E52CF-DEBD-03C9-0E68-67C6ABEB9996}"/>
                  </a:ext>
                </a:extLst>
              </p14:cNvPr>
              <p14:cNvContentPartPr/>
              <p14:nvPr/>
            </p14:nvContentPartPr>
            <p14:xfrm>
              <a:off x="9066018" y="2703845"/>
              <a:ext cx="360" cy="360"/>
            </p14:xfrm>
          </p:contentPart>
        </mc:Choice>
        <mc:Fallback xmlns="">
          <p:pic>
            <p:nvPicPr>
              <p:cNvPr id="153" name="Ink 152">
                <a:extLst>
                  <a:ext uri="{FF2B5EF4-FFF2-40B4-BE49-F238E27FC236}">
                    <a16:creationId xmlns:a16="http://schemas.microsoft.com/office/drawing/2014/main" id="{0F5E52CF-DEBD-03C9-0E68-67C6ABEB9996}"/>
                  </a:ext>
                </a:extLst>
              </p:cNvPr>
              <p:cNvPicPr/>
              <p:nvPr/>
            </p:nvPicPr>
            <p:blipFill>
              <a:blip r:embed="rId22"/>
              <a:stretch>
                <a:fillRect/>
              </a:stretch>
            </p:blipFill>
            <p:spPr>
              <a:xfrm>
                <a:off x="9012018" y="2595845"/>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4" name="Ink 153">
                <a:extLst>
                  <a:ext uri="{FF2B5EF4-FFF2-40B4-BE49-F238E27FC236}">
                    <a16:creationId xmlns:a16="http://schemas.microsoft.com/office/drawing/2014/main" id="{9E5142FA-6EA4-85D3-4228-90D0C59A4294}"/>
                  </a:ext>
                </a:extLst>
              </p14:cNvPr>
              <p14:cNvContentPartPr/>
              <p14:nvPr/>
            </p14:nvContentPartPr>
            <p14:xfrm>
              <a:off x="8793138" y="2652725"/>
              <a:ext cx="468720" cy="509040"/>
            </p14:xfrm>
          </p:contentPart>
        </mc:Choice>
        <mc:Fallback xmlns="">
          <p:pic>
            <p:nvPicPr>
              <p:cNvPr id="154" name="Ink 153">
                <a:extLst>
                  <a:ext uri="{FF2B5EF4-FFF2-40B4-BE49-F238E27FC236}">
                    <a16:creationId xmlns:a16="http://schemas.microsoft.com/office/drawing/2014/main" id="{9E5142FA-6EA4-85D3-4228-90D0C59A4294}"/>
                  </a:ext>
                </a:extLst>
              </p:cNvPr>
              <p:cNvPicPr/>
              <p:nvPr/>
            </p:nvPicPr>
            <p:blipFill>
              <a:blip r:embed="rId24"/>
              <a:stretch>
                <a:fillRect/>
              </a:stretch>
            </p:blipFill>
            <p:spPr>
              <a:xfrm>
                <a:off x="8739138" y="2544725"/>
                <a:ext cx="5763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6" name="Ink 155">
                <a:extLst>
                  <a:ext uri="{FF2B5EF4-FFF2-40B4-BE49-F238E27FC236}">
                    <a16:creationId xmlns:a16="http://schemas.microsoft.com/office/drawing/2014/main" id="{F56D2A86-5976-3497-8A41-EEFD78DCA03D}"/>
                  </a:ext>
                </a:extLst>
              </p14:cNvPr>
              <p14:cNvContentPartPr/>
              <p14:nvPr/>
            </p14:nvContentPartPr>
            <p14:xfrm>
              <a:off x="8900418" y="2724365"/>
              <a:ext cx="102600" cy="154800"/>
            </p14:xfrm>
          </p:contentPart>
        </mc:Choice>
        <mc:Fallback xmlns="">
          <p:pic>
            <p:nvPicPr>
              <p:cNvPr id="156" name="Ink 155">
                <a:extLst>
                  <a:ext uri="{FF2B5EF4-FFF2-40B4-BE49-F238E27FC236}">
                    <a16:creationId xmlns:a16="http://schemas.microsoft.com/office/drawing/2014/main" id="{F56D2A86-5976-3497-8A41-EEFD78DCA03D}"/>
                  </a:ext>
                </a:extLst>
              </p:cNvPr>
              <p:cNvPicPr/>
              <p:nvPr/>
            </p:nvPicPr>
            <p:blipFill>
              <a:blip r:embed="rId26"/>
              <a:stretch>
                <a:fillRect/>
              </a:stretch>
            </p:blipFill>
            <p:spPr>
              <a:xfrm>
                <a:off x="8846778" y="2616365"/>
                <a:ext cx="2102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7" name="Ink 156">
                <a:extLst>
                  <a:ext uri="{FF2B5EF4-FFF2-40B4-BE49-F238E27FC236}">
                    <a16:creationId xmlns:a16="http://schemas.microsoft.com/office/drawing/2014/main" id="{837B2B31-9917-176E-5C3B-B216DCFD89C0}"/>
                  </a:ext>
                </a:extLst>
              </p14:cNvPr>
              <p14:cNvContentPartPr/>
              <p14:nvPr/>
            </p14:nvContentPartPr>
            <p14:xfrm>
              <a:off x="8725458" y="3170765"/>
              <a:ext cx="34200" cy="360"/>
            </p14:xfrm>
          </p:contentPart>
        </mc:Choice>
        <mc:Fallback xmlns="">
          <p:pic>
            <p:nvPicPr>
              <p:cNvPr id="157" name="Ink 156">
                <a:extLst>
                  <a:ext uri="{FF2B5EF4-FFF2-40B4-BE49-F238E27FC236}">
                    <a16:creationId xmlns:a16="http://schemas.microsoft.com/office/drawing/2014/main" id="{837B2B31-9917-176E-5C3B-B216DCFD89C0}"/>
                  </a:ext>
                </a:extLst>
              </p:cNvPr>
              <p:cNvPicPr/>
              <p:nvPr/>
            </p:nvPicPr>
            <p:blipFill>
              <a:blip r:embed="rId28"/>
              <a:stretch>
                <a:fillRect/>
              </a:stretch>
            </p:blipFill>
            <p:spPr>
              <a:xfrm>
                <a:off x="8671458" y="3062765"/>
                <a:ext cx="14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7" name="Ink 176">
                <a:extLst>
                  <a:ext uri="{FF2B5EF4-FFF2-40B4-BE49-F238E27FC236}">
                    <a16:creationId xmlns:a16="http://schemas.microsoft.com/office/drawing/2014/main" id="{5114DD41-AAE7-DFB7-3F4A-1E8773177D2C}"/>
                  </a:ext>
                </a:extLst>
              </p14:cNvPr>
              <p14:cNvContentPartPr/>
              <p14:nvPr/>
            </p14:nvContentPartPr>
            <p14:xfrm>
              <a:off x="9348258" y="2607005"/>
              <a:ext cx="122040" cy="360"/>
            </p14:xfrm>
          </p:contentPart>
        </mc:Choice>
        <mc:Fallback xmlns="">
          <p:pic>
            <p:nvPicPr>
              <p:cNvPr id="177" name="Ink 176">
                <a:extLst>
                  <a:ext uri="{FF2B5EF4-FFF2-40B4-BE49-F238E27FC236}">
                    <a16:creationId xmlns:a16="http://schemas.microsoft.com/office/drawing/2014/main" id="{5114DD41-AAE7-DFB7-3F4A-1E8773177D2C}"/>
                  </a:ext>
                </a:extLst>
              </p:cNvPr>
              <p:cNvPicPr/>
              <p:nvPr/>
            </p:nvPicPr>
            <p:blipFill>
              <a:blip r:embed="rId30"/>
              <a:stretch>
                <a:fillRect/>
              </a:stretch>
            </p:blipFill>
            <p:spPr>
              <a:xfrm>
                <a:off x="9330258" y="2571005"/>
                <a:ext cx="157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8" name="Ink 177">
                <a:extLst>
                  <a:ext uri="{FF2B5EF4-FFF2-40B4-BE49-F238E27FC236}">
                    <a16:creationId xmlns:a16="http://schemas.microsoft.com/office/drawing/2014/main" id="{1FBA5459-F41E-A1DA-E972-870CFB24F5D6}"/>
                  </a:ext>
                </a:extLst>
              </p14:cNvPr>
              <p14:cNvContentPartPr/>
              <p14:nvPr/>
            </p14:nvContentPartPr>
            <p14:xfrm>
              <a:off x="9337818" y="2600165"/>
              <a:ext cx="106200" cy="104040"/>
            </p14:xfrm>
          </p:contentPart>
        </mc:Choice>
        <mc:Fallback xmlns="">
          <p:pic>
            <p:nvPicPr>
              <p:cNvPr id="178" name="Ink 177">
                <a:extLst>
                  <a:ext uri="{FF2B5EF4-FFF2-40B4-BE49-F238E27FC236}">
                    <a16:creationId xmlns:a16="http://schemas.microsoft.com/office/drawing/2014/main" id="{1FBA5459-F41E-A1DA-E972-870CFB24F5D6}"/>
                  </a:ext>
                </a:extLst>
              </p:cNvPr>
              <p:cNvPicPr/>
              <p:nvPr/>
            </p:nvPicPr>
            <p:blipFill>
              <a:blip r:embed="rId32"/>
              <a:stretch>
                <a:fillRect/>
              </a:stretch>
            </p:blipFill>
            <p:spPr>
              <a:xfrm>
                <a:off x="9320178" y="2564165"/>
                <a:ext cx="141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9" name="Ink 178">
                <a:extLst>
                  <a:ext uri="{FF2B5EF4-FFF2-40B4-BE49-F238E27FC236}">
                    <a16:creationId xmlns:a16="http://schemas.microsoft.com/office/drawing/2014/main" id="{68813196-CC82-0889-E6EC-538A160EC2C3}"/>
                  </a:ext>
                </a:extLst>
              </p14:cNvPr>
              <p14:cNvContentPartPr/>
              <p14:nvPr/>
            </p14:nvContentPartPr>
            <p14:xfrm>
              <a:off x="9337818" y="2703845"/>
              <a:ext cx="360" cy="360"/>
            </p14:xfrm>
          </p:contentPart>
        </mc:Choice>
        <mc:Fallback xmlns="">
          <p:pic>
            <p:nvPicPr>
              <p:cNvPr id="179" name="Ink 178">
                <a:extLst>
                  <a:ext uri="{FF2B5EF4-FFF2-40B4-BE49-F238E27FC236}">
                    <a16:creationId xmlns:a16="http://schemas.microsoft.com/office/drawing/2014/main" id="{68813196-CC82-0889-E6EC-538A160EC2C3}"/>
                  </a:ext>
                </a:extLst>
              </p:cNvPr>
              <p:cNvPicPr/>
              <p:nvPr/>
            </p:nvPicPr>
            <p:blipFill>
              <a:blip r:embed="rId34"/>
              <a:stretch>
                <a:fillRect/>
              </a:stretch>
            </p:blipFill>
            <p:spPr>
              <a:xfrm>
                <a:off x="9320178" y="266784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0" name="Ink 179">
                <a:extLst>
                  <a:ext uri="{FF2B5EF4-FFF2-40B4-BE49-F238E27FC236}">
                    <a16:creationId xmlns:a16="http://schemas.microsoft.com/office/drawing/2014/main" id="{3F279C5B-EEE7-42C0-B234-CE15FEFA1D8E}"/>
                  </a:ext>
                </a:extLst>
              </p14:cNvPr>
              <p14:cNvContentPartPr/>
              <p14:nvPr/>
            </p14:nvContentPartPr>
            <p14:xfrm>
              <a:off x="9348258" y="2703845"/>
              <a:ext cx="360" cy="360"/>
            </p14:xfrm>
          </p:contentPart>
        </mc:Choice>
        <mc:Fallback xmlns="">
          <p:pic>
            <p:nvPicPr>
              <p:cNvPr id="180" name="Ink 179">
                <a:extLst>
                  <a:ext uri="{FF2B5EF4-FFF2-40B4-BE49-F238E27FC236}">
                    <a16:creationId xmlns:a16="http://schemas.microsoft.com/office/drawing/2014/main" id="{3F279C5B-EEE7-42C0-B234-CE15FEFA1D8E}"/>
                  </a:ext>
                </a:extLst>
              </p:cNvPr>
              <p:cNvPicPr/>
              <p:nvPr/>
            </p:nvPicPr>
            <p:blipFill>
              <a:blip r:embed="rId34"/>
              <a:stretch>
                <a:fillRect/>
              </a:stretch>
            </p:blipFill>
            <p:spPr>
              <a:xfrm>
                <a:off x="9330258" y="2667845"/>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1" name="Ink 180">
                <a:extLst>
                  <a:ext uri="{FF2B5EF4-FFF2-40B4-BE49-F238E27FC236}">
                    <a16:creationId xmlns:a16="http://schemas.microsoft.com/office/drawing/2014/main" id="{75E965F7-D4A7-31A7-3C07-A231B55387ED}"/>
                  </a:ext>
                </a:extLst>
              </p14:cNvPr>
              <p14:cNvContentPartPr/>
              <p14:nvPr/>
            </p14:nvContentPartPr>
            <p14:xfrm>
              <a:off x="9081138" y="2673965"/>
              <a:ext cx="279360" cy="110160"/>
            </p14:xfrm>
          </p:contentPart>
        </mc:Choice>
        <mc:Fallback xmlns="">
          <p:pic>
            <p:nvPicPr>
              <p:cNvPr id="181" name="Ink 180">
                <a:extLst>
                  <a:ext uri="{FF2B5EF4-FFF2-40B4-BE49-F238E27FC236}">
                    <a16:creationId xmlns:a16="http://schemas.microsoft.com/office/drawing/2014/main" id="{75E965F7-D4A7-31A7-3C07-A231B55387ED}"/>
                  </a:ext>
                </a:extLst>
              </p:cNvPr>
              <p:cNvPicPr/>
              <p:nvPr/>
            </p:nvPicPr>
            <p:blipFill>
              <a:blip r:embed="rId37"/>
              <a:stretch>
                <a:fillRect/>
              </a:stretch>
            </p:blipFill>
            <p:spPr>
              <a:xfrm>
                <a:off x="9063138" y="2638325"/>
                <a:ext cx="315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2" name="Ink 181">
                <a:extLst>
                  <a:ext uri="{FF2B5EF4-FFF2-40B4-BE49-F238E27FC236}">
                    <a16:creationId xmlns:a16="http://schemas.microsoft.com/office/drawing/2014/main" id="{6D4C17ED-5675-D767-C860-9D7095B2D88C}"/>
                  </a:ext>
                </a:extLst>
              </p14:cNvPr>
              <p14:cNvContentPartPr/>
              <p14:nvPr/>
            </p14:nvContentPartPr>
            <p14:xfrm>
              <a:off x="9474618" y="2587205"/>
              <a:ext cx="36000" cy="360"/>
            </p14:xfrm>
          </p:contentPart>
        </mc:Choice>
        <mc:Fallback xmlns="">
          <p:pic>
            <p:nvPicPr>
              <p:cNvPr id="182" name="Ink 181">
                <a:extLst>
                  <a:ext uri="{FF2B5EF4-FFF2-40B4-BE49-F238E27FC236}">
                    <a16:creationId xmlns:a16="http://schemas.microsoft.com/office/drawing/2014/main" id="{6D4C17ED-5675-D767-C860-9D7095B2D88C}"/>
                  </a:ext>
                </a:extLst>
              </p:cNvPr>
              <p:cNvPicPr/>
              <p:nvPr/>
            </p:nvPicPr>
            <p:blipFill>
              <a:blip r:embed="rId39"/>
              <a:stretch>
                <a:fillRect/>
              </a:stretch>
            </p:blipFill>
            <p:spPr>
              <a:xfrm>
                <a:off x="9456618" y="2551205"/>
                <a:ext cx="71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3" name="Ink 182">
                <a:extLst>
                  <a:ext uri="{FF2B5EF4-FFF2-40B4-BE49-F238E27FC236}">
                    <a16:creationId xmlns:a16="http://schemas.microsoft.com/office/drawing/2014/main" id="{CFF9E6EE-7B74-1D11-C10B-7C9BB714B082}"/>
                  </a:ext>
                </a:extLst>
              </p14:cNvPr>
              <p14:cNvContentPartPr/>
              <p14:nvPr/>
            </p14:nvContentPartPr>
            <p14:xfrm>
              <a:off x="8803218" y="3729485"/>
              <a:ext cx="10800" cy="1231560"/>
            </p14:xfrm>
          </p:contentPart>
        </mc:Choice>
        <mc:Fallback xmlns="">
          <p:pic>
            <p:nvPicPr>
              <p:cNvPr id="183" name="Ink 182">
                <a:extLst>
                  <a:ext uri="{FF2B5EF4-FFF2-40B4-BE49-F238E27FC236}">
                    <a16:creationId xmlns:a16="http://schemas.microsoft.com/office/drawing/2014/main" id="{CFF9E6EE-7B74-1D11-C10B-7C9BB714B082}"/>
                  </a:ext>
                </a:extLst>
              </p:cNvPr>
              <p:cNvPicPr/>
              <p:nvPr/>
            </p:nvPicPr>
            <p:blipFill>
              <a:blip r:embed="rId41"/>
              <a:stretch>
                <a:fillRect/>
              </a:stretch>
            </p:blipFill>
            <p:spPr>
              <a:xfrm>
                <a:off x="8785218" y="3693485"/>
                <a:ext cx="46440" cy="130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4" name="Ink 183">
                <a:extLst>
                  <a:ext uri="{FF2B5EF4-FFF2-40B4-BE49-F238E27FC236}">
                    <a16:creationId xmlns:a16="http://schemas.microsoft.com/office/drawing/2014/main" id="{5BF5FF20-030A-5DBD-28EE-40E079FB2B08}"/>
                  </a:ext>
                </a:extLst>
              </p14:cNvPr>
              <p14:cNvContentPartPr/>
              <p14:nvPr/>
            </p14:nvContentPartPr>
            <p14:xfrm>
              <a:off x="8793498" y="2851085"/>
              <a:ext cx="242640" cy="436680"/>
            </p14:xfrm>
          </p:contentPart>
        </mc:Choice>
        <mc:Fallback xmlns="">
          <p:pic>
            <p:nvPicPr>
              <p:cNvPr id="184" name="Ink 183">
                <a:extLst>
                  <a:ext uri="{FF2B5EF4-FFF2-40B4-BE49-F238E27FC236}">
                    <a16:creationId xmlns:a16="http://schemas.microsoft.com/office/drawing/2014/main" id="{5BF5FF20-030A-5DBD-28EE-40E079FB2B08}"/>
                  </a:ext>
                </a:extLst>
              </p:cNvPr>
              <p:cNvPicPr/>
              <p:nvPr/>
            </p:nvPicPr>
            <p:blipFill>
              <a:blip r:embed="rId43"/>
              <a:stretch>
                <a:fillRect/>
              </a:stretch>
            </p:blipFill>
            <p:spPr>
              <a:xfrm>
                <a:off x="8775498" y="2815445"/>
                <a:ext cx="278280" cy="508320"/>
              </a:xfrm>
              <a:prstGeom prst="rect">
                <a:avLst/>
              </a:prstGeom>
            </p:spPr>
          </p:pic>
        </mc:Fallback>
      </mc:AlternateContent>
      <p:sp>
        <p:nvSpPr>
          <p:cNvPr id="3" name="TextBox 2">
            <a:extLst>
              <a:ext uri="{FF2B5EF4-FFF2-40B4-BE49-F238E27FC236}">
                <a16:creationId xmlns:a16="http://schemas.microsoft.com/office/drawing/2014/main" id="{676A3BC5-E325-77F5-4ADB-FECECFC366C0}"/>
              </a:ext>
            </a:extLst>
          </p:cNvPr>
          <p:cNvSpPr txBox="1"/>
          <p:nvPr/>
        </p:nvSpPr>
        <p:spPr>
          <a:xfrm>
            <a:off x="767529" y="1792883"/>
            <a:ext cx="6204626"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measurements different connectivity structure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Codes live might live in different dimensions</a:t>
            </a:r>
          </a:p>
        </p:txBody>
      </p:sp>
      <p:pic>
        <p:nvPicPr>
          <p:cNvPr id="5" name="Picture 4" descr="A logo with text and a group of people&#10;&#10;Description automatically generated">
            <a:extLst>
              <a:ext uri="{FF2B5EF4-FFF2-40B4-BE49-F238E27FC236}">
                <a16:creationId xmlns:a16="http://schemas.microsoft.com/office/drawing/2014/main" id="{E2094DE6-32D0-E3F3-6A69-EEC98A49AB9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23D04E-30BE-7E44-51E0-F719ED38CB62}"/>
                  </a:ext>
                </a:extLst>
              </p:cNvPr>
              <p:cNvSpPr txBox="1"/>
              <p:nvPr/>
            </p:nvSpPr>
            <p:spPr>
              <a:xfrm>
                <a:off x="4649498" y="3215518"/>
                <a:ext cx="8775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oMath>
                  </m:oMathPara>
                </a14:m>
                <a:endParaRPr lang="en-US" dirty="0"/>
              </a:p>
            </p:txBody>
          </p:sp>
        </mc:Choice>
        <mc:Fallback xmlns="">
          <p:sp>
            <p:nvSpPr>
              <p:cNvPr id="7" name="TextBox 6">
                <a:extLst>
                  <a:ext uri="{FF2B5EF4-FFF2-40B4-BE49-F238E27FC236}">
                    <a16:creationId xmlns:a16="http://schemas.microsoft.com/office/drawing/2014/main" id="{9C23D04E-30BE-7E44-51E0-F719ED38CB62}"/>
                  </a:ext>
                </a:extLst>
              </p:cNvPr>
              <p:cNvSpPr txBox="1">
                <a:spLocks noRot="1" noChangeAspect="1" noMove="1" noResize="1" noEditPoints="1" noAdjustHandles="1" noChangeArrowheads="1" noChangeShapeType="1" noTextEdit="1"/>
              </p:cNvSpPr>
              <p:nvPr/>
            </p:nvSpPr>
            <p:spPr>
              <a:xfrm>
                <a:off x="4649498" y="3215518"/>
                <a:ext cx="877517" cy="369332"/>
              </a:xfrm>
              <a:prstGeom prst="rect">
                <a:avLst/>
              </a:prstGeom>
              <a:blipFill>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51A3EE-AD3E-6B1A-A19C-A8B57F6A2374}"/>
                  </a:ext>
                </a:extLst>
              </p:cNvPr>
              <p:cNvSpPr txBox="1"/>
              <p:nvPr/>
            </p:nvSpPr>
            <p:spPr>
              <a:xfrm>
                <a:off x="6240949" y="2164803"/>
                <a:ext cx="6094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oMath>
                  </m:oMathPara>
                </a14:m>
                <a:endParaRPr lang="en-US" dirty="0"/>
              </a:p>
            </p:txBody>
          </p:sp>
        </mc:Choice>
        <mc:Fallback xmlns="">
          <p:sp>
            <p:nvSpPr>
              <p:cNvPr id="11" name="TextBox 10">
                <a:extLst>
                  <a:ext uri="{FF2B5EF4-FFF2-40B4-BE49-F238E27FC236}">
                    <a16:creationId xmlns:a16="http://schemas.microsoft.com/office/drawing/2014/main" id="{9951A3EE-AD3E-6B1A-A19C-A8B57F6A2374}"/>
                  </a:ext>
                </a:extLst>
              </p:cNvPr>
              <p:cNvSpPr txBox="1">
                <a:spLocks noRot="1" noChangeAspect="1" noMove="1" noResize="1" noEditPoints="1" noAdjustHandles="1" noChangeArrowheads="1" noChangeShapeType="1" noTextEdit="1"/>
              </p:cNvSpPr>
              <p:nvPr/>
            </p:nvSpPr>
            <p:spPr>
              <a:xfrm>
                <a:off x="6240949" y="2164803"/>
                <a:ext cx="6094378" cy="369332"/>
              </a:xfrm>
              <a:prstGeom prst="rect">
                <a:avLst/>
              </a:prstGeom>
              <a:blipFill>
                <a:blip r:embed="rId4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625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8" name="Group 37">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9" name="Rectangle 38">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1" name="Freeform: Shape 40">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2" name="Rectangle 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7C5EAA9-CC59-3CDE-A5E8-5328AF9C8B51}"/>
              </a:ext>
            </a:extLst>
          </p:cNvPr>
          <p:cNvSpPr>
            <a:spLocks noGrp="1"/>
          </p:cNvSpPr>
          <p:nvPr>
            <p:ph type="title"/>
          </p:nvPr>
        </p:nvSpPr>
        <p:spPr>
          <a:xfrm>
            <a:off x="588523" y="563978"/>
            <a:ext cx="3349171" cy="4191000"/>
          </a:xfrm>
        </p:spPr>
        <p:txBody>
          <a:bodyPr anchor="t">
            <a:normAutofit/>
          </a:bodyPr>
          <a:lstStyle/>
          <a:p>
            <a:r>
              <a:rPr lang="en-US" sz="4000" dirty="0">
                <a:latin typeface="Times New Roman" panose="02020603050405020304" pitchFamily="18" charset="0"/>
                <a:cs typeface="Times New Roman" panose="02020603050405020304" pitchFamily="18" charset="0"/>
              </a:rPr>
              <a:t>BPT Bounds </a:t>
            </a:r>
          </a:p>
        </p:txBody>
      </p:sp>
      <p:sp>
        <p:nvSpPr>
          <p:cNvPr id="4" name="TextBox 3">
            <a:extLst>
              <a:ext uri="{FF2B5EF4-FFF2-40B4-BE49-F238E27FC236}">
                <a16:creationId xmlns:a16="http://schemas.microsoft.com/office/drawing/2014/main" id="{4D7FAFC0-0534-01E6-09E8-A018CABCBDDD}"/>
              </a:ext>
            </a:extLst>
          </p:cNvPr>
          <p:cNvSpPr txBox="1"/>
          <p:nvPr/>
        </p:nvSpPr>
        <p:spPr>
          <a:xfrm>
            <a:off x="680667" y="1570110"/>
            <a:ext cx="5113846" cy="400110"/>
          </a:xfrm>
          <a:prstGeom prst="rect">
            <a:avLst/>
          </a:prstGeom>
          <a:noFill/>
        </p:spPr>
        <p:txBody>
          <a:bodyPr wrap="square" rtlCol="0">
            <a:spAutoFit/>
          </a:bodyPr>
          <a:lstStyle/>
          <a:p>
            <a:pPr marL="204728" indent="-204728" defTabSz="545940">
              <a:spcAft>
                <a:spcPts val="426"/>
              </a:spcAft>
              <a:buFont typeface="Arial" panose="020B0604020202020204" pitchFamily="34" charset="0"/>
              <a:buChar char="•"/>
            </a:pPr>
            <a:r>
              <a:rPr lang="en-US" sz="2000" kern="1200" dirty="0">
                <a:solidFill>
                  <a:schemeClr val="tx1"/>
                </a:solidFill>
                <a:latin typeface="Times New Roman" panose="02020603050405020304" pitchFamily="18" charset="0"/>
                <a:ea typeface="+mn-ea"/>
                <a:cs typeface="Times New Roman" panose="02020603050405020304" pitchFamily="18" charset="0"/>
              </a:rPr>
              <a:t>Codes in low dimensions perform poorly</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D2ECDE-717E-2412-D9C1-3F078F15C1AF}"/>
                  </a:ext>
                </a:extLst>
              </p:cNvPr>
              <p:cNvSpPr txBox="1"/>
              <p:nvPr/>
            </p:nvSpPr>
            <p:spPr>
              <a:xfrm>
                <a:off x="3163109" y="2659478"/>
                <a:ext cx="6638199" cy="1453411"/>
              </a:xfrm>
              <a:prstGeom prst="rect">
                <a:avLst/>
              </a:prstGeom>
              <a:noFill/>
            </p:spPr>
            <p:txBody>
              <a:bodyPr wrap="square" rtlCol="0">
                <a:spAutoFit/>
              </a:bodyPr>
              <a:lstStyle/>
              <a:p>
                <a:pPr defTabSz="545940">
                  <a:spcAft>
                    <a:spcPts val="426"/>
                  </a:spcAft>
                </a:pPr>
                <a:r>
                  <a:rPr lang="en-US" sz="2400" kern="1200" dirty="0" err="1">
                    <a:solidFill>
                      <a:schemeClr val="tx1"/>
                    </a:solidFill>
                    <a:latin typeface="Times New Roman" panose="02020603050405020304" pitchFamily="18" charset="0"/>
                    <a:cs typeface="Times New Roman" panose="02020603050405020304" pitchFamily="18" charset="0"/>
                  </a:rPr>
                  <a:t>Bravyi</a:t>
                </a:r>
                <a:r>
                  <a:rPr lang="en-US" sz="2400" kern="1200" dirty="0">
                    <a:solidFill>
                      <a:schemeClr val="tx1"/>
                    </a:solidFill>
                    <a:latin typeface="Times New Roman" panose="02020603050405020304" pitchFamily="18" charset="0"/>
                    <a:cs typeface="Times New Roman" panose="02020603050405020304" pitchFamily="18" charset="0"/>
                  </a:rPr>
                  <a:t> &amp; </a:t>
                </a:r>
                <a:r>
                  <a:rPr lang="en-US" sz="2400" kern="1200" dirty="0" err="1">
                    <a:solidFill>
                      <a:schemeClr val="tx1"/>
                    </a:solidFill>
                    <a:latin typeface="Times New Roman" panose="02020603050405020304" pitchFamily="18" charset="0"/>
                    <a:cs typeface="Times New Roman" panose="02020603050405020304" pitchFamily="18" charset="0"/>
                  </a:rPr>
                  <a:t>Terhal</a:t>
                </a:r>
                <a:r>
                  <a:rPr lang="en-US" sz="2400"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400" kern="1200">
                        <a:solidFill>
                          <a:schemeClr val="tx1"/>
                        </a:solidFill>
                        <a:latin typeface="Cambria Math" panose="02040503050406030204" pitchFamily="18" charset="0"/>
                        <a:ea typeface="Cambria Math" panose="02040503050406030204" pitchFamily="18" charset="0"/>
                      </a:rPr>
                      <m:t>d</m:t>
                    </m:r>
                    <m:r>
                      <a:rPr lang="en-US" sz="2400" i="1" kern="1200">
                        <a:solidFill>
                          <a:schemeClr val="tx1"/>
                        </a:solidFill>
                        <a:latin typeface="Cambria Math" panose="02040503050406030204" pitchFamily="18" charset="0"/>
                        <a:ea typeface="Cambria Math" panose="02040503050406030204" pitchFamily="18" charset="0"/>
                      </a:rPr>
                      <m:t>≤</m:t>
                    </m:r>
                    <m:r>
                      <a:rPr lang="en-US" sz="2400" i="1" kern="1200">
                        <a:solidFill>
                          <a:schemeClr val="tx1"/>
                        </a:solidFill>
                        <a:latin typeface="Cambria Math" panose="02040503050406030204" pitchFamily="18" charset="0"/>
                        <a:ea typeface="Cambria Math" panose="02040503050406030204" pitchFamily="18" charset="0"/>
                      </a:rPr>
                      <m:t>𝑂</m:t>
                    </m:r>
                    <m:d>
                      <m:dPr>
                        <m:ctrlPr>
                          <a:rPr lang="en-US" sz="2400" i="1" kern="1200">
                            <a:solidFill>
                              <a:schemeClr val="tx1"/>
                            </a:solidFill>
                            <a:latin typeface="Cambria Math" panose="02040503050406030204" pitchFamily="18" charset="0"/>
                            <a:ea typeface="Cambria Math" panose="02040503050406030204" pitchFamily="18" charset="0"/>
                          </a:rPr>
                        </m:ctrlPr>
                      </m:dPr>
                      <m:e>
                        <m:sSup>
                          <m:sSupPr>
                            <m:ctrlPr>
                              <a:rPr lang="en-US" sz="2400" i="1" kern="1200">
                                <a:solidFill>
                                  <a:schemeClr val="tx1"/>
                                </a:solidFill>
                                <a:latin typeface="Cambria Math" panose="02040503050406030204" pitchFamily="18" charset="0"/>
                                <a:ea typeface="Cambria Math" panose="02040503050406030204" pitchFamily="18" charset="0"/>
                              </a:rPr>
                            </m:ctrlPr>
                          </m:sSupPr>
                          <m:e>
                            <m:r>
                              <a:rPr lang="en-US" sz="2400" i="1" kern="1200">
                                <a:solidFill>
                                  <a:schemeClr val="tx1"/>
                                </a:solidFill>
                                <a:latin typeface="Cambria Math" panose="02040503050406030204" pitchFamily="18" charset="0"/>
                                <a:ea typeface="Cambria Math" panose="02040503050406030204" pitchFamily="18" charset="0"/>
                              </a:rPr>
                              <m:t>𝑛</m:t>
                            </m:r>
                          </m:e>
                          <m:sup>
                            <m:r>
                              <a:rPr lang="en-US" sz="2400" i="1" kern="1200">
                                <a:solidFill>
                                  <a:schemeClr val="tx1"/>
                                </a:solidFill>
                                <a:latin typeface="Cambria Math" panose="02040503050406030204" pitchFamily="18" charset="0"/>
                                <a:ea typeface="Cambria Math" panose="02040503050406030204" pitchFamily="18" charset="0"/>
                              </a:rPr>
                              <m:t>1</m:t>
                            </m:r>
                            <m:r>
                              <a:rPr lang="en-US" sz="2400" i="1" kern="1200">
                                <a:solidFill>
                                  <a:schemeClr val="tx1"/>
                                </a:solidFill>
                                <a:latin typeface="Cambria Math" panose="02040503050406030204" pitchFamily="18" charset="0"/>
                                <a:ea typeface="Cambria Math" panose="02040503050406030204" pitchFamily="18" charset="0"/>
                              </a:rPr>
                              <m:t> −</m:t>
                            </m:r>
                            <m:f>
                              <m:fPr>
                                <m:ctrlPr>
                                  <a:rPr lang="en-US" sz="2400" i="1" kern="1200">
                                    <a:solidFill>
                                      <a:schemeClr val="tx1"/>
                                    </a:solidFill>
                                    <a:latin typeface="Cambria Math" panose="02040503050406030204" pitchFamily="18" charset="0"/>
                                    <a:ea typeface="Cambria Math" panose="02040503050406030204" pitchFamily="18" charset="0"/>
                                  </a:rPr>
                                </m:ctrlPr>
                              </m:fPr>
                              <m:num>
                                <m:r>
                                  <a:rPr lang="en-US" sz="2400" i="1" kern="1200">
                                    <a:solidFill>
                                      <a:schemeClr val="tx1"/>
                                    </a:solidFill>
                                    <a:latin typeface="Cambria Math" panose="02040503050406030204" pitchFamily="18" charset="0"/>
                                    <a:ea typeface="Cambria Math" panose="02040503050406030204" pitchFamily="18" charset="0"/>
                                  </a:rPr>
                                  <m:t>1</m:t>
                                </m:r>
                              </m:num>
                              <m:den>
                                <m:r>
                                  <a:rPr lang="en-US" sz="2400" i="1" kern="1200">
                                    <a:solidFill>
                                      <a:schemeClr val="tx1"/>
                                    </a:solidFill>
                                    <a:latin typeface="Cambria Math" panose="02040503050406030204" pitchFamily="18" charset="0"/>
                                    <a:ea typeface="Cambria Math" panose="02040503050406030204" pitchFamily="18" charset="0"/>
                                  </a:rPr>
                                  <m:t>𝐷</m:t>
                                </m:r>
                              </m:den>
                            </m:f>
                          </m:sup>
                        </m:sSup>
                      </m:e>
                    </m:d>
                  </m:oMath>
                </a14:m>
                <a:endParaRPr lang="en-US" sz="2400" kern="12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defTabSz="545940">
                  <a:spcAft>
                    <a:spcPts val="426"/>
                  </a:spcAft>
                </a:pPr>
                <a:endParaRPr lang="en-US" sz="2400" kern="1200" dirty="0">
                  <a:solidFill>
                    <a:schemeClr val="tx1"/>
                  </a:solidFill>
                  <a:latin typeface="Times New Roman" panose="02020603050405020304" pitchFamily="18" charset="0"/>
                  <a:cs typeface="Times New Roman" panose="02020603050405020304" pitchFamily="18" charset="0"/>
                </a:endParaRPr>
              </a:p>
              <a:p>
                <a:pPr defTabSz="545940">
                  <a:spcAft>
                    <a:spcPts val="426"/>
                  </a:spcAft>
                </a:pPr>
                <a:r>
                  <a:rPr lang="en-US" sz="2400" kern="1200" dirty="0" err="1">
                    <a:solidFill>
                      <a:schemeClr val="tx1"/>
                    </a:solidFill>
                    <a:latin typeface="Times New Roman" panose="02020603050405020304" pitchFamily="18" charset="0"/>
                    <a:cs typeface="Times New Roman" panose="02020603050405020304" pitchFamily="18" charset="0"/>
                  </a:rPr>
                  <a:t>Bravyi</a:t>
                </a:r>
                <a:r>
                  <a:rPr lang="en-US" sz="2400" kern="1200" dirty="0">
                    <a:solidFill>
                      <a:schemeClr val="tx1"/>
                    </a:solidFill>
                    <a:latin typeface="Times New Roman" panose="02020603050405020304" pitchFamily="18" charset="0"/>
                    <a:cs typeface="Times New Roman" panose="02020603050405020304" pitchFamily="18" charset="0"/>
                  </a:rPr>
                  <a:t>, Poulin &amp; </a:t>
                </a:r>
                <a:r>
                  <a:rPr lang="en-US" sz="2400" kern="1200" dirty="0" err="1">
                    <a:solidFill>
                      <a:schemeClr val="tx1"/>
                    </a:solidFill>
                    <a:latin typeface="Times New Roman" panose="02020603050405020304" pitchFamily="18" charset="0"/>
                    <a:cs typeface="Times New Roman" panose="02020603050405020304" pitchFamily="18" charset="0"/>
                  </a:rPr>
                  <a:t>Terhal</a:t>
                </a:r>
                <a:r>
                  <a:rPr lang="en-US" sz="2400"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kern="1200">
                            <a:solidFill>
                              <a:schemeClr val="tx1"/>
                            </a:solidFill>
                            <a:latin typeface="Cambria Math" panose="02040503050406030204" pitchFamily="18" charset="0"/>
                          </a:rPr>
                        </m:ctrlPr>
                      </m:sSupPr>
                      <m:e>
                        <m:r>
                          <a:rPr lang="en-US" sz="2400" i="1" kern="1200">
                            <a:solidFill>
                              <a:schemeClr val="tx1"/>
                            </a:solidFill>
                            <a:latin typeface="Cambria Math" panose="02040503050406030204" pitchFamily="18" charset="0"/>
                          </a:rPr>
                          <m:t>𝑘𝑑</m:t>
                        </m:r>
                      </m:e>
                      <m:sup>
                        <m:r>
                          <a:rPr lang="en-US" sz="2400" i="1" kern="1200">
                            <a:solidFill>
                              <a:schemeClr val="tx1"/>
                            </a:solidFill>
                            <a:latin typeface="Cambria Math" panose="02040503050406030204" pitchFamily="18" charset="0"/>
                          </a:rPr>
                          <m:t>2</m:t>
                        </m:r>
                        <m:r>
                          <a:rPr lang="en-US" sz="2400" i="1" kern="1200">
                            <a:solidFill>
                              <a:schemeClr val="tx1"/>
                            </a:solidFill>
                            <a:latin typeface="Cambria Math" panose="02040503050406030204" pitchFamily="18" charset="0"/>
                          </a:rPr>
                          <m:t>/(</m:t>
                        </m:r>
                        <m:r>
                          <a:rPr lang="en-US" sz="2400" i="1" kern="1200">
                            <a:solidFill>
                              <a:schemeClr val="tx1"/>
                            </a:solidFill>
                            <a:latin typeface="Cambria Math" panose="02040503050406030204" pitchFamily="18" charset="0"/>
                          </a:rPr>
                          <m:t>𝐷</m:t>
                        </m:r>
                        <m:r>
                          <a:rPr lang="en-US" sz="2400" i="1" kern="1200">
                            <a:solidFill>
                              <a:schemeClr val="tx1"/>
                            </a:solidFill>
                            <a:latin typeface="Cambria Math" panose="02040503050406030204" pitchFamily="18" charset="0"/>
                          </a:rPr>
                          <m:t>−</m:t>
                        </m:r>
                        <m:r>
                          <a:rPr lang="en-US" sz="2400" i="1" kern="1200">
                            <a:solidFill>
                              <a:schemeClr val="tx1"/>
                            </a:solidFill>
                            <a:latin typeface="Cambria Math" panose="02040503050406030204" pitchFamily="18" charset="0"/>
                          </a:rPr>
                          <m:t>1</m:t>
                        </m:r>
                        <m:r>
                          <a:rPr lang="en-US" sz="2400" i="1" kern="1200">
                            <a:solidFill>
                              <a:schemeClr val="tx1"/>
                            </a:solidFill>
                            <a:latin typeface="Cambria Math" panose="02040503050406030204" pitchFamily="18" charset="0"/>
                          </a:rPr>
                          <m:t>)</m:t>
                        </m:r>
                      </m:sup>
                    </m:sSup>
                    <m:r>
                      <a:rPr lang="en-US" sz="2400" i="1" kern="1200">
                        <a:solidFill>
                          <a:schemeClr val="tx1"/>
                        </a:solidFill>
                        <a:latin typeface="Cambria Math" panose="02040503050406030204" pitchFamily="18" charset="0"/>
                        <a:ea typeface="Cambria Math" panose="02040503050406030204" pitchFamily="18" charset="0"/>
                      </a:rPr>
                      <m:t>≤</m:t>
                    </m:r>
                    <m:r>
                      <a:rPr lang="en-US" sz="2400" i="1" kern="1200">
                        <a:solidFill>
                          <a:schemeClr val="tx1"/>
                        </a:solidFill>
                        <a:latin typeface="Cambria Math" panose="02040503050406030204" pitchFamily="18" charset="0"/>
                        <a:ea typeface="Cambria Math" panose="02040503050406030204" pitchFamily="18" charset="0"/>
                      </a:rPr>
                      <m:t>𝑂</m:t>
                    </m:r>
                    <m:r>
                      <a:rPr lang="en-US" sz="2400" i="1" kern="1200">
                        <a:solidFill>
                          <a:schemeClr val="tx1"/>
                        </a:solidFill>
                        <a:latin typeface="Cambria Math" panose="02040503050406030204" pitchFamily="18" charset="0"/>
                        <a:ea typeface="Cambria Math" panose="02040503050406030204" pitchFamily="18" charset="0"/>
                      </a:rPr>
                      <m:t>(</m:t>
                    </m:r>
                    <m:r>
                      <a:rPr lang="en-US" sz="2400" i="1" kern="1200">
                        <a:solidFill>
                          <a:schemeClr val="tx1"/>
                        </a:solidFill>
                        <a:latin typeface="Cambria Math" panose="02040503050406030204" pitchFamily="18" charset="0"/>
                        <a:ea typeface="Cambria Math" panose="02040503050406030204" pitchFamily="18" charset="0"/>
                      </a:rPr>
                      <m:t>𝑛</m:t>
                    </m:r>
                    <m:r>
                      <a:rPr lang="en-US" sz="2400" i="1" kern="1200">
                        <a:solidFill>
                          <a:schemeClr val="tx1"/>
                        </a:solidFill>
                        <a:latin typeface="Cambria Math" panose="02040503050406030204" pitchFamily="18" charset="0"/>
                        <a:ea typeface="Cambria Math" panose="02040503050406030204" pitchFamily="18" charset="0"/>
                      </a:rPr>
                      <m:t>)</m:t>
                    </m:r>
                  </m:oMath>
                </a14:m>
                <a:r>
                  <a:rPr lang="en-US" sz="2400" kern="1200" dirty="0">
                    <a:solidFill>
                      <a:schemeClr val="tx1"/>
                    </a:solidFill>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2D2ECDE-717E-2412-D9C1-3F078F15C1AF}"/>
                  </a:ext>
                </a:extLst>
              </p:cNvPr>
              <p:cNvSpPr txBox="1">
                <a:spLocks noRot="1" noChangeAspect="1" noMove="1" noResize="1" noEditPoints="1" noAdjustHandles="1" noChangeArrowheads="1" noChangeShapeType="1" noTextEdit="1"/>
              </p:cNvSpPr>
              <p:nvPr/>
            </p:nvSpPr>
            <p:spPr>
              <a:xfrm>
                <a:off x="3163109" y="2659478"/>
                <a:ext cx="6638199" cy="1453411"/>
              </a:xfrm>
              <a:prstGeom prst="rect">
                <a:avLst/>
              </a:prstGeom>
              <a:blipFill>
                <a:blip r:embed="rId3"/>
                <a:stretch>
                  <a:fillRect l="-1469" b="-8787"/>
                </a:stretch>
              </a:blipFill>
            </p:spPr>
            <p:txBody>
              <a:bodyPr/>
              <a:lstStyle/>
              <a:p>
                <a:r>
                  <a:rPr lang="en-US">
                    <a:noFill/>
                  </a:rPr>
                  <a:t> </a:t>
                </a:r>
              </a:p>
            </p:txBody>
          </p:sp>
        </mc:Fallback>
      </mc:AlternateContent>
      <p:pic>
        <p:nvPicPr>
          <p:cNvPr id="7" name="Picture 6" descr="A logo with text and a group of people&#10;&#10;Description automatically generated">
            <a:extLst>
              <a:ext uri="{FF2B5EF4-FFF2-40B4-BE49-F238E27FC236}">
                <a16:creationId xmlns:a16="http://schemas.microsoft.com/office/drawing/2014/main" id="{94D55A14-39EF-250E-C8C0-75F1E1AC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06730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2DA290-A4DB-9EAC-58A9-13E8CA27F786}"/>
              </a:ext>
            </a:extLst>
          </p:cNvPr>
          <p:cNvSpPr>
            <a:spLocks noGrp="1"/>
          </p:cNvSpPr>
          <p:nvPr>
            <p:ph type="title"/>
          </p:nvPr>
        </p:nvSpPr>
        <p:spPr>
          <a:xfrm>
            <a:off x="263369" y="236220"/>
            <a:ext cx="5029199" cy="1061720"/>
          </a:xfrm>
        </p:spPr>
        <p:txBody>
          <a:bodyPr anchor="t">
            <a:normAutofit/>
          </a:bodyPr>
          <a:lstStyle/>
          <a:p>
            <a:r>
              <a:rPr lang="en-US" dirty="0">
                <a:latin typeface="Times New Roman" panose="02020603050405020304" pitchFamily="18" charset="0"/>
                <a:cs typeface="Times New Roman" panose="02020603050405020304" pitchFamily="18" charset="0"/>
              </a:rPr>
              <a:t>Connectivity Graph</a:t>
            </a:r>
          </a:p>
        </p:txBody>
      </p:sp>
      <p:sp>
        <p:nvSpPr>
          <p:cNvPr id="4" name="Rectangle 3">
            <a:extLst>
              <a:ext uri="{FF2B5EF4-FFF2-40B4-BE49-F238E27FC236}">
                <a16:creationId xmlns:a16="http://schemas.microsoft.com/office/drawing/2014/main" id="{7DCF4D03-B6F6-F41C-B6B4-C415B508DB97}"/>
              </a:ext>
            </a:extLst>
          </p:cNvPr>
          <p:cNvSpPr/>
          <p:nvPr/>
        </p:nvSpPr>
        <p:spPr>
          <a:xfrm>
            <a:off x="3533056" y="2595880"/>
            <a:ext cx="2076359" cy="20089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99FDDFC-D917-B2E0-FD26-0A71EF78E557}"/>
              </a:ext>
            </a:extLst>
          </p:cNvPr>
          <p:cNvCxnSpPr/>
          <p:nvPr/>
        </p:nvCxnSpPr>
        <p:spPr>
          <a:xfrm>
            <a:off x="4173491" y="2595880"/>
            <a:ext cx="0" cy="2008944"/>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9176866-8F2E-4702-E60A-F78023632880}"/>
              </a:ext>
            </a:extLst>
          </p:cNvPr>
          <p:cNvCxnSpPr/>
          <p:nvPr/>
        </p:nvCxnSpPr>
        <p:spPr>
          <a:xfrm>
            <a:off x="4888082" y="2595880"/>
            <a:ext cx="0" cy="2008944"/>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8A96A3E-6DF4-9632-357D-F61887CE479F}"/>
              </a:ext>
            </a:extLst>
          </p:cNvPr>
          <p:cNvCxnSpPr/>
          <p:nvPr/>
        </p:nvCxnSpPr>
        <p:spPr>
          <a:xfrm>
            <a:off x="3533056" y="3249798"/>
            <a:ext cx="207635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0D851DA-797D-A7B1-DB50-E2414DB721B9}"/>
              </a:ext>
            </a:extLst>
          </p:cNvPr>
          <p:cNvCxnSpPr/>
          <p:nvPr/>
        </p:nvCxnSpPr>
        <p:spPr>
          <a:xfrm>
            <a:off x="3533056" y="3917199"/>
            <a:ext cx="2076359"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E264404-376B-7970-3412-7C3DDA1248B4}"/>
              </a:ext>
            </a:extLst>
          </p:cNvPr>
          <p:cNvSpPr/>
          <p:nvPr/>
        </p:nvSpPr>
        <p:spPr>
          <a:xfrm>
            <a:off x="3533056" y="2595880"/>
            <a:ext cx="633690" cy="653915"/>
          </a:xfrm>
          <a:prstGeom prst="rect">
            <a:avLst/>
          </a:prstGeom>
          <a:ln>
            <a:solidFill>
              <a:srgbClr val="FF0000"/>
            </a:solidFill>
          </a:ln>
          <a:effectLst>
            <a:glow rad="228600">
              <a:schemeClr val="accent5">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
        <p:nvSpPr>
          <p:cNvPr id="14" name="TextBox 13">
            <a:extLst>
              <a:ext uri="{FF2B5EF4-FFF2-40B4-BE49-F238E27FC236}">
                <a16:creationId xmlns:a16="http://schemas.microsoft.com/office/drawing/2014/main" id="{2C579E98-FB93-3F77-4ADA-AE8C67AE0A02}"/>
              </a:ext>
            </a:extLst>
          </p:cNvPr>
          <p:cNvSpPr txBox="1"/>
          <p:nvPr/>
        </p:nvSpPr>
        <p:spPr>
          <a:xfrm>
            <a:off x="4726288" y="3735900"/>
            <a:ext cx="249432" cy="389658"/>
          </a:xfrm>
          <a:prstGeom prst="rect">
            <a:avLst/>
          </a:prstGeom>
          <a:noFill/>
        </p:spPr>
        <p:txBody>
          <a:bodyPr wrap="square" rtlCol="0">
            <a:spAutoFit/>
          </a:bodyPr>
          <a:lstStyle/>
          <a:p>
            <a:pPr defTabSz="630936">
              <a:spcAft>
                <a:spcPts val="600"/>
              </a:spcAft>
            </a:pPr>
            <a:r>
              <a:rPr lang="en-US" sz="1932" kern="1200">
                <a:solidFill>
                  <a:srgbClr val="B30000"/>
                </a:solidFill>
                <a:latin typeface="Times New Roman" panose="02020603050405020304" pitchFamily="18" charset="0"/>
                <a:ea typeface="+mn-ea"/>
                <a:cs typeface="Times New Roman" panose="02020603050405020304" pitchFamily="18" charset="0"/>
              </a:rPr>
              <a:t>X</a:t>
            </a:r>
            <a:endParaRPr lang="en-US" sz="2800">
              <a:solidFill>
                <a:srgbClr val="FF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FB20184-54FE-F3FD-83C0-7D0473290B1B}"/>
              </a:ext>
            </a:extLst>
          </p:cNvPr>
          <p:cNvSpPr txBox="1"/>
          <p:nvPr/>
        </p:nvSpPr>
        <p:spPr>
          <a:xfrm>
            <a:off x="3688109" y="2762868"/>
            <a:ext cx="404485" cy="347146"/>
          </a:xfrm>
          <a:prstGeom prst="rect">
            <a:avLst/>
          </a:prstGeom>
          <a:noFill/>
        </p:spPr>
        <p:txBody>
          <a:bodyPr wrap="square" rtlCol="0">
            <a:spAutoFit/>
          </a:bodyPr>
          <a:lstStyle/>
          <a:p>
            <a:pPr defTabSz="630936">
              <a:spcAft>
                <a:spcPts val="600"/>
              </a:spcAft>
            </a:pPr>
            <a:r>
              <a:rPr lang="en-US" sz="1656" kern="1200">
                <a:solidFill>
                  <a:srgbClr val="1B559A"/>
                </a:solidFill>
                <a:latin typeface="Times New Roman" panose="02020603050405020304" pitchFamily="18" charset="0"/>
                <a:ea typeface="+mn-ea"/>
                <a:cs typeface="Times New Roman" panose="02020603050405020304" pitchFamily="18" charset="0"/>
              </a:rPr>
              <a:t>Z</a:t>
            </a:r>
            <a:endParaRPr lang="en-US" sz="2400">
              <a:solidFill>
                <a:schemeClr val="accent6"/>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1B788982-7FB5-82C0-E677-2CDD965E11AE}"/>
              </a:ext>
            </a:extLst>
          </p:cNvPr>
          <p:cNvCxnSpPr>
            <a:cxnSpLocks/>
          </p:cNvCxnSpPr>
          <p:nvPr/>
        </p:nvCxnSpPr>
        <p:spPr>
          <a:xfrm>
            <a:off x="4888082" y="3249798"/>
            <a:ext cx="0" cy="559538"/>
          </a:xfrm>
          <a:prstGeom prst="line">
            <a:avLst/>
          </a:prstGeom>
          <a:effectLst>
            <a:glow rad="101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6C9E2A5E-6DFD-F671-FDA8-07F99081D883}"/>
              </a:ext>
            </a:extLst>
          </p:cNvPr>
          <p:cNvCxnSpPr>
            <a:stCxn id="14" idx="3"/>
          </p:cNvCxnSpPr>
          <p:nvPr/>
        </p:nvCxnSpPr>
        <p:spPr>
          <a:xfrm>
            <a:off x="4975721" y="3917199"/>
            <a:ext cx="633695" cy="0"/>
          </a:xfrm>
          <a:prstGeom prst="line">
            <a:avLst/>
          </a:prstGeom>
          <a:effectLst>
            <a:glow rad="1397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859CC1B0-73F0-3D4D-0E11-ABA4761A7461}"/>
              </a:ext>
            </a:extLst>
          </p:cNvPr>
          <p:cNvCxnSpPr>
            <a:stCxn id="14" idx="1"/>
          </p:cNvCxnSpPr>
          <p:nvPr/>
        </p:nvCxnSpPr>
        <p:spPr>
          <a:xfrm flipH="1">
            <a:off x="4173491" y="3917199"/>
            <a:ext cx="552797" cy="0"/>
          </a:xfrm>
          <a:prstGeom prst="line">
            <a:avLst/>
          </a:prstGeom>
          <a:effectLst>
            <a:glow rad="1397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2EB4F2DC-EE6B-CF48-1C29-602AFD431FC7}"/>
              </a:ext>
            </a:extLst>
          </p:cNvPr>
          <p:cNvCxnSpPr>
            <a:cxnSpLocks/>
          </p:cNvCxnSpPr>
          <p:nvPr/>
        </p:nvCxnSpPr>
        <p:spPr>
          <a:xfrm flipV="1">
            <a:off x="4888082" y="4098499"/>
            <a:ext cx="0" cy="506324"/>
          </a:xfrm>
          <a:prstGeom prst="line">
            <a:avLst/>
          </a:prstGeom>
          <a:effectLst>
            <a:glow rad="1397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97" name="Picture 96" descr="A yellow and blue squares with black dots&#10;&#10;Description automatically generated">
            <a:extLst>
              <a:ext uri="{FF2B5EF4-FFF2-40B4-BE49-F238E27FC236}">
                <a16:creationId xmlns:a16="http://schemas.microsoft.com/office/drawing/2014/main" id="{ABA1C7F3-1066-0AF4-73CE-E989AA741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749" y="2595880"/>
            <a:ext cx="2465087" cy="2036563"/>
          </a:xfrm>
          <a:prstGeom prst="rect">
            <a:avLst/>
          </a:prstGeom>
        </p:spPr>
      </p:pic>
      <p:pic>
        <p:nvPicPr>
          <p:cNvPr id="98" name="Picture 97" descr="A logo with text and a group of people&#10;&#10;Description automatically generated">
            <a:extLst>
              <a:ext uri="{FF2B5EF4-FFF2-40B4-BE49-F238E27FC236}">
                <a16:creationId xmlns:a16="http://schemas.microsoft.com/office/drawing/2014/main" id="{0640A645-4FE9-33CA-B06B-5B0D5A04E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88386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4A61-FE63-A90F-AAB5-5FB3453F268D}"/>
              </a:ext>
            </a:extLst>
          </p:cNvPr>
          <p:cNvSpPr>
            <a:spLocks noGrp="1"/>
          </p:cNvSpPr>
          <p:nvPr>
            <p:ph type="title"/>
          </p:nvPr>
        </p:nvSpPr>
        <p:spPr>
          <a:xfrm>
            <a:off x="334294" y="-14777"/>
            <a:ext cx="8886884" cy="953669"/>
          </a:xfrm>
        </p:spPr>
        <p:txBody>
          <a:bodyPr/>
          <a:lstStyle/>
          <a:p>
            <a:r>
              <a:rPr lang="en-US" dirty="0">
                <a:latin typeface="Times New Roman" panose="02020603050405020304" pitchFamily="18" charset="0"/>
                <a:cs typeface="Times New Roman" panose="02020603050405020304" pitchFamily="18" charset="0"/>
              </a:rPr>
              <a:t>Quantify Connectivity</a:t>
            </a:r>
          </a:p>
        </p:txBody>
      </p:sp>
      <p:cxnSp>
        <p:nvCxnSpPr>
          <p:cNvPr id="5" name="Straight Connector 4">
            <a:extLst>
              <a:ext uri="{FF2B5EF4-FFF2-40B4-BE49-F238E27FC236}">
                <a16:creationId xmlns:a16="http://schemas.microsoft.com/office/drawing/2014/main" id="{DD0C2D84-D29E-FDE2-2C0D-EB168847361B}"/>
              </a:ext>
            </a:extLst>
          </p:cNvPr>
          <p:cNvCxnSpPr>
            <a:cxnSpLocks/>
            <a:endCxn id="38" idx="5"/>
          </p:cNvCxnSpPr>
          <p:nvPr/>
        </p:nvCxnSpPr>
        <p:spPr>
          <a:xfrm>
            <a:off x="1138136" y="2616740"/>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B72329F-A390-3EDB-B129-14EBC748ED68}"/>
              </a:ext>
            </a:extLst>
          </p:cNvPr>
          <p:cNvSpPr/>
          <p:nvPr/>
        </p:nvSpPr>
        <p:spPr>
          <a:xfrm>
            <a:off x="1138136" y="259388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C7DA73F-4379-F964-B397-7696C5EA15A7}"/>
              </a:ext>
            </a:extLst>
          </p:cNvPr>
          <p:cNvSpPr/>
          <p:nvPr/>
        </p:nvSpPr>
        <p:spPr>
          <a:xfrm>
            <a:off x="1339174" y="259996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45DDBA0-52D1-2591-5F04-38475443D7E0}"/>
              </a:ext>
            </a:extLst>
          </p:cNvPr>
          <p:cNvSpPr/>
          <p:nvPr/>
        </p:nvSpPr>
        <p:spPr>
          <a:xfrm>
            <a:off x="1546697" y="259388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F82DF22-F37E-B78F-AC19-7E190A7FCCB3}"/>
              </a:ext>
            </a:extLst>
          </p:cNvPr>
          <p:cNvSpPr/>
          <p:nvPr/>
        </p:nvSpPr>
        <p:spPr>
          <a:xfrm>
            <a:off x="1747736" y="260474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E98EB2B-0101-EB47-D6A7-DF97BDD3D146}"/>
              </a:ext>
            </a:extLst>
          </p:cNvPr>
          <p:cNvSpPr/>
          <p:nvPr/>
        </p:nvSpPr>
        <p:spPr>
          <a:xfrm>
            <a:off x="1994170" y="259388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8B3D9A-1067-6430-E495-66CD3AC91A59}"/>
              </a:ext>
            </a:extLst>
          </p:cNvPr>
          <p:cNvSpPr/>
          <p:nvPr/>
        </p:nvSpPr>
        <p:spPr>
          <a:xfrm>
            <a:off x="2182238" y="259388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B71BD2C-35B6-D4A0-9374-0569A259D76C}"/>
              </a:ext>
            </a:extLst>
          </p:cNvPr>
          <p:cNvSpPr/>
          <p:nvPr/>
        </p:nvSpPr>
        <p:spPr>
          <a:xfrm>
            <a:off x="2380034" y="259039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952F528-4CB2-5F22-CD3D-7E43D7DFC232}"/>
              </a:ext>
            </a:extLst>
          </p:cNvPr>
          <p:cNvSpPr/>
          <p:nvPr/>
        </p:nvSpPr>
        <p:spPr>
          <a:xfrm>
            <a:off x="2577830" y="259015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01EFF80-6591-6CCE-1175-38A1370E0961}"/>
              </a:ext>
            </a:extLst>
          </p:cNvPr>
          <p:cNvSpPr/>
          <p:nvPr/>
        </p:nvSpPr>
        <p:spPr>
          <a:xfrm>
            <a:off x="2756170" y="259039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BD1B299-FCEC-C66F-0E4C-CDCB769425B0}"/>
              </a:ext>
            </a:extLst>
          </p:cNvPr>
          <p:cNvSpPr/>
          <p:nvPr/>
        </p:nvSpPr>
        <p:spPr>
          <a:xfrm>
            <a:off x="2953966" y="259996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13CCB5-BF1D-A7A6-A58E-B8154FC67C27}"/>
              </a:ext>
            </a:extLst>
          </p:cNvPr>
          <p:cNvSpPr/>
          <p:nvPr/>
        </p:nvSpPr>
        <p:spPr>
          <a:xfrm>
            <a:off x="3164732" y="25878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301E6A4-EB1B-1507-0E81-FF6AF45748FA}"/>
              </a:ext>
            </a:extLst>
          </p:cNvPr>
          <p:cNvSpPr/>
          <p:nvPr/>
        </p:nvSpPr>
        <p:spPr>
          <a:xfrm>
            <a:off x="3352801" y="259623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70EAA47-99B7-567D-F246-8EC0DBB8CF8F}"/>
              </a:ext>
            </a:extLst>
          </p:cNvPr>
          <p:cNvSpPr/>
          <p:nvPr/>
        </p:nvSpPr>
        <p:spPr>
          <a:xfrm>
            <a:off x="3557081" y="25901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CDE358B-5AC5-4082-F42A-5095281D0AFE}"/>
              </a:ext>
            </a:extLst>
          </p:cNvPr>
          <p:cNvSpPr/>
          <p:nvPr/>
        </p:nvSpPr>
        <p:spPr>
          <a:xfrm>
            <a:off x="3800273" y="25878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F3ED3CE-A087-9D62-5DF9-F4FBA090E6F4}"/>
              </a:ext>
            </a:extLst>
          </p:cNvPr>
          <p:cNvSpPr/>
          <p:nvPr/>
        </p:nvSpPr>
        <p:spPr>
          <a:xfrm>
            <a:off x="4017524" y="259379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F394C0-CC9D-3535-CF3A-C0A41740F75E}"/>
              </a:ext>
            </a:extLst>
          </p:cNvPr>
          <p:cNvSpPr/>
          <p:nvPr/>
        </p:nvSpPr>
        <p:spPr>
          <a:xfrm>
            <a:off x="4247745" y="25999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4518032-BB5B-5424-553D-48A50F5502F6}"/>
              </a:ext>
            </a:extLst>
          </p:cNvPr>
          <p:cNvSpPr/>
          <p:nvPr/>
        </p:nvSpPr>
        <p:spPr>
          <a:xfrm>
            <a:off x="4458511" y="25878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84FD760-C613-4E5D-5B5F-1EDCBFE6E0AB}"/>
              </a:ext>
            </a:extLst>
          </p:cNvPr>
          <p:cNvSpPr/>
          <p:nvPr/>
        </p:nvSpPr>
        <p:spPr>
          <a:xfrm>
            <a:off x="4679005" y="259412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C2579B0-98B9-B585-B1A3-6FD12FB7EDD1}"/>
              </a:ext>
            </a:extLst>
          </p:cNvPr>
          <p:cNvSpPr/>
          <p:nvPr/>
        </p:nvSpPr>
        <p:spPr>
          <a:xfrm>
            <a:off x="4918954" y="261065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89E129-33C9-A8A4-D3BF-7603D8ECAB54}"/>
              </a:ext>
            </a:extLst>
          </p:cNvPr>
          <p:cNvSpPr/>
          <p:nvPr/>
        </p:nvSpPr>
        <p:spPr>
          <a:xfrm>
            <a:off x="5158903" y="260474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A783B0-F3BF-8CD8-BB40-C42FC5197C42}"/>
              </a:ext>
            </a:extLst>
          </p:cNvPr>
          <p:cNvSpPr/>
          <p:nvPr/>
        </p:nvSpPr>
        <p:spPr>
          <a:xfrm>
            <a:off x="5379397" y="260474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E14F61D1-690A-11BF-A655-56541A34A31D}"/>
              </a:ext>
            </a:extLst>
          </p:cNvPr>
          <p:cNvCxnSpPr>
            <a:cxnSpLocks/>
            <a:endCxn id="61" idx="5"/>
          </p:cNvCxnSpPr>
          <p:nvPr/>
        </p:nvCxnSpPr>
        <p:spPr>
          <a:xfrm>
            <a:off x="1126345" y="2876144"/>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63A1130-D913-FDB4-B0AB-CD5226CCD3A8}"/>
              </a:ext>
            </a:extLst>
          </p:cNvPr>
          <p:cNvSpPr/>
          <p:nvPr/>
        </p:nvSpPr>
        <p:spPr>
          <a:xfrm>
            <a:off x="1126345" y="285328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0045B9-C51C-84A4-CD20-220491C62497}"/>
              </a:ext>
            </a:extLst>
          </p:cNvPr>
          <p:cNvSpPr/>
          <p:nvPr/>
        </p:nvSpPr>
        <p:spPr>
          <a:xfrm>
            <a:off x="1327383" y="285936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89B3A6B-B696-F91F-E6C2-765575F7CDB1}"/>
              </a:ext>
            </a:extLst>
          </p:cNvPr>
          <p:cNvSpPr/>
          <p:nvPr/>
        </p:nvSpPr>
        <p:spPr>
          <a:xfrm>
            <a:off x="1534906" y="285328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D3A406D-19BF-D050-79A7-6EEF3072BB33}"/>
              </a:ext>
            </a:extLst>
          </p:cNvPr>
          <p:cNvSpPr/>
          <p:nvPr/>
        </p:nvSpPr>
        <p:spPr>
          <a:xfrm>
            <a:off x="1735945" y="28641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E20D997-1A25-9732-70ED-132DF7FEF2F0}"/>
              </a:ext>
            </a:extLst>
          </p:cNvPr>
          <p:cNvSpPr/>
          <p:nvPr/>
        </p:nvSpPr>
        <p:spPr>
          <a:xfrm>
            <a:off x="1982379" y="285328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F15AE7A-6509-9B6C-03B6-78DB83687055}"/>
              </a:ext>
            </a:extLst>
          </p:cNvPr>
          <p:cNvSpPr/>
          <p:nvPr/>
        </p:nvSpPr>
        <p:spPr>
          <a:xfrm>
            <a:off x="2170447" y="285328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567859-3BA7-3C91-827F-F687B870EF99}"/>
              </a:ext>
            </a:extLst>
          </p:cNvPr>
          <p:cNvSpPr/>
          <p:nvPr/>
        </p:nvSpPr>
        <p:spPr>
          <a:xfrm>
            <a:off x="2368243" y="284979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9AC9C0-9D53-AD9F-F7D3-B9E7F395E042}"/>
              </a:ext>
            </a:extLst>
          </p:cNvPr>
          <p:cNvSpPr/>
          <p:nvPr/>
        </p:nvSpPr>
        <p:spPr>
          <a:xfrm>
            <a:off x="2566039" y="28495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821BD72-DBF4-33A2-B419-CF4DDBCCB19A}"/>
              </a:ext>
            </a:extLst>
          </p:cNvPr>
          <p:cNvSpPr/>
          <p:nvPr/>
        </p:nvSpPr>
        <p:spPr>
          <a:xfrm>
            <a:off x="2744379" y="284979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888AABE-58F5-7E6F-F071-F611759D3610}"/>
              </a:ext>
            </a:extLst>
          </p:cNvPr>
          <p:cNvSpPr/>
          <p:nvPr/>
        </p:nvSpPr>
        <p:spPr>
          <a:xfrm>
            <a:off x="2942175" y="285936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E81F5F7-CAE7-3DF8-DCE6-EE483312EAD3}"/>
              </a:ext>
            </a:extLst>
          </p:cNvPr>
          <p:cNvSpPr/>
          <p:nvPr/>
        </p:nvSpPr>
        <p:spPr>
          <a:xfrm>
            <a:off x="3152941" y="284720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ED75B7F-A800-EAD2-269C-329E651F4EC1}"/>
              </a:ext>
            </a:extLst>
          </p:cNvPr>
          <p:cNvSpPr/>
          <p:nvPr/>
        </p:nvSpPr>
        <p:spPr>
          <a:xfrm>
            <a:off x="3341010" y="28556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5007BED-5211-15AF-CD09-6FE3E03905D9}"/>
              </a:ext>
            </a:extLst>
          </p:cNvPr>
          <p:cNvSpPr/>
          <p:nvPr/>
        </p:nvSpPr>
        <p:spPr>
          <a:xfrm>
            <a:off x="3545290" y="28495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B0931C7-9BD3-1CB3-1D6B-F6D439A420BB}"/>
              </a:ext>
            </a:extLst>
          </p:cNvPr>
          <p:cNvSpPr/>
          <p:nvPr/>
        </p:nvSpPr>
        <p:spPr>
          <a:xfrm>
            <a:off x="3788482" y="284720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61E991C-DF70-AD2B-2BD1-FC32998F2CBE}"/>
              </a:ext>
            </a:extLst>
          </p:cNvPr>
          <p:cNvSpPr/>
          <p:nvPr/>
        </p:nvSpPr>
        <p:spPr>
          <a:xfrm>
            <a:off x="4005733" y="285320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82D11CD-BD7E-3EF6-9F41-FE4AAD7DFE46}"/>
              </a:ext>
            </a:extLst>
          </p:cNvPr>
          <p:cNvSpPr/>
          <p:nvPr/>
        </p:nvSpPr>
        <p:spPr>
          <a:xfrm>
            <a:off x="4235954" y="285936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E4F662A-AFB0-4F48-2A8F-440035F80995}"/>
              </a:ext>
            </a:extLst>
          </p:cNvPr>
          <p:cNvSpPr/>
          <p:nvPr/>
        </p:nvSpPr>
        <p:spPr>
          <a:xfrm>
            <a:off x="4446720" y="284720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28F47DC-AD01-7D3E-A7E2-0467A7C5314D}"/>
              </a:ext>
            </a:extLst>
          </p:cNvPr>
          <p:cNvSpPr/>
          <p:nvPr/>
        </p:nvSpPr>
        <p:spPr>
          <a:xfrm>
            <a:off x="4667214" y="285352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9B98C1B-5943-1818-9FA2-05C313155422}"/>
              </a:ext>
            </a:extLst>
          </p:cNvPr>
          <p:cNvSpPr/>
          <p:nvPr/>
        </p:nvSpPr>
        <p:spPr>
          <a:xfrm>
            <a:off x="4907163" y="287006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4005787-E6F7-7DA3-DBE5-8E0C940E7DA2}"/>
              </a:ext>
            </a:extLst>
          </p:cNvPr>
          <p:cNvSpPr/>
          <p:nvPr/>
        </p:nvSpPr>
        <p:spPr>
          <a:xfrm>
            <a:off x="5147112" y="28641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39772C1-D708-1F3B-E810-E65FF291978E}"/>
              </a:ext>
            </a:extLst>
          </p:cNvPr>
          <p:cNvSpPr/>
          <p:nvPr/>
        </p:nvSpPr>
        <p:spPr>
          <a:xfrm>
            <a:off x="5367606" y="28641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DDA6A985-7E97-A13C-E129-B8330751E5AF}"/>
              </a:ext>
            </a:extLst>
          </p:cNvPr>
          <p:cNvCxnSpPr>
            <a:cxnSpLocks/>
            <a:endCxn id="83" idx="5"/>
          </p:cNvCxnSpPr>
          <p:nvPr/>
        </p:nvCxnSpPr>
        <p:spPr>
          <a:xfrm>
            <a:off x="1138136" y="3157107"/>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60D9D3C8-7649-2E9F-6E0C-A03442973D1F}"/>
              </a:ext>
            </a:extLst>
          </p:cNvPr>
          <p:cNvSpPr/>
          <p:nvPr/>
        </p:nvSpPr>
        <p:spPr>
          <a:xfrm>
            <a:off x="1138136" y="31342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0F8E17C-DBCF-D41C-1F0E-462A94287616}"/>
              </a:ext>
            </a:extLst>
          </p:cNvPr>
          <p:cNvSpPr/>
          <p:nvPr/>
        </p:nvSpPr>
        <p:spPr>
          <a:xfrm>
            <a:off x="1339174" y="314032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573275A-033A-8EFC-4758-503DB2EAA2F3}"/>
              </a:ext>
            </a:extLst>
          </p:cNvPr>
          <p:cNvSpPr/>
          <p:nvPr/>
        </p:nvSpPr>
        <p:spPr>
          <a:xfrm>
            <a:off x="1546697" y="31342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81434B8-EB9C-0F9F-2850-8334A75A1C85}"/>
              </a:ext>
            </a:extLst>
          </p:cNvPr>
          <p:cNvSpPr/>
          <p:nvPr/>
        </p:nvSpPr>
        <p:spPr>
          <a:xfrm>
            <a:off x="1747736" y="31451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CE2801-9F70-B316-15CF-F87435C6FD36}"/>
              </a:ext>
            </a:extLst>
          </p:cNvPr>
          <p:cNvSpPr/>
          <p:nvPr/>
        </p:nvSpPr>
        <p:spPr>
          <a:xfrm>
            <a:off x="1994170" y="31342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DAB567-4B73-7998-F38D-917030266B19}"/>
              </a:ext>
            </a:extLst>
          </p:cNvPr>
          <p:cNvSpPr/>
          <p:nvPr/>
        </p:nvSpPr>
        <p:spPr>
          <a:xfrm>
            <a:off x="2182238" y="31342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9E6544E-058F-AEA6-C154-34E12B36A5CF}"/>
              </a:ext>
            </a:extLst>
          </p:cNvPr>
          <p:cNvSpPr/>
          <p:nvPr/>
        </p:nvSpPr>
        <p:spPr>
          <a:xfrm>
            <a:off x="2380034" y="313076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E94DAB4-03B1-A5F6-5B49-89CF98E4E739}"/>
              </a:ext>
            </a:extLst>
          </p:cNvPr>
          <p:cNvSpPr/>
          <p:nvPr/>
        </p:nvSpPr>
        <p:spPr>
          <a:xfrm>
            <a:off x="2577830" y="313052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AE95F1B-F469-47BE-FE93-D227C57F8350}"/>
              </a:ext>
            </a:extLst>
          </p:cNvPr>
          <p:cNvSpPr/>
          <p:nvPr/>
        </p:nvSpPr>
        <p:spPr>
          <a:xfrm>
            <a:off x="2756170" y="313076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AABDEF3-7796-7B35-AD97-17AA9E630E8C}"/>
              </a:ext>
            </a:extLst>
          </p:cNvPr>
          <p:cNvSpPr/>
          <p:nvPr/>
        </p:nvSpPr>
        <p:spPr>
          <a:xfrm>
            <a:off x="2953966" y="314032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6685C19-11E7-6D53-DB83-E5CEF4324342}"/>
              </a:ext>
            </a:extLst>
          </p:cNvPr>
          <p:cNvSpPr/>
          <p:nvPr/>
        </p:nvSpPr>
        <p:spPr>
          <a:xfrm>
            <a:off x="3164732" y="312816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A6F90D1-8C6A-D9DC-84AE-3239C320B94F}"/>
              </a:ext>
            </a:extLst>
          </p:cNvPr>
          <p:cNvSpPr/>
          <p:nvPr/>
        </p:nvSpPr>
        <p:spPr>
          <a:xfrm>
            <a:off x="3352801" y="31366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4E42B60-B686-5D1E-A3A4-DC76A47570CF}"/>
              </a:ext>
            </a:extLst>
          </p:cNvPr>
          <p:cNvSpPr/>
          <p:nvPr/>
        </p:nvSpPr>
        <p:spPr>
          <a:xfrm>
            <a:off x="3557081" y="313051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70A1C48-1E07-4894-F2EB-2FAB493E6491}"/>
              </a:ext>
            </a:extLst>
          </p:cNvPr>
          <p:cNvSpPr/>
          <p:nvPr/>
        </p:nvSpPr>
        <p:spPr>
          <a:xfrm>
            <a:off x="3800273" y="312816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DAAEEC0-CBFC-A431-64E1-CA1E62AEA482}"/>
              </a:ext>
            </a:extLst>
          </p:cNvPr>
          <p:cNvSpPr/>
          <p:nvPr/>
        </p:nvSpPr>
        <p:spPr>
          <a:xfrm>
            <a:off x="4017524" y="313416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D54844-289F-B374-EA59-36724E72322C}"/>
              </a:ext>
            </a:extLst>
          </p:cNvPr>
          <p:cNvSpPr/>
          <p:nvPr/>
        </p:nvSpPr>
        <p:spPr>
          <a:xfrm>
            <a:off x="4247745" y="314032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8F51219-C286-7F93-CB99-C183EF0FE8E6}"/>
              </a:ext>
            </a:extLst>
          </p:cNvPr>
          <p:cNvSpPr/>
          <p:nvPr/>
        </p:nvSpPr>
        <p:spPr>
          <a:xfrm>
            <a:off x="4458511" y="312816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6508349-1940-52E6-81EE-70A67BFD52CD}"/>
              </a:ext>
            </a:extLst>
          </p:cNvPr>
          <p:cNvSpPr/>
          <p:nvPr/>
        </p:nvSpPr>
        <p:spPr>
          <a:xfrm>
            <a:off x="4679005" y="313449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43C42F4-1EE3-13F6-9E77-A4ECE90CC0D1}"/>
              </a:ext>
            </a:extLst>
          </p:cNvPr>
          <p:cNvSpPr/>
          <p:nvPr/>
        </p:nvSpPr>
        <p:spPr>
          <a:xfrm>
            <a:off x="4918954" y="315102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41A5FA3-7F38-F4C8-ACD0-9AAF4534D580}"/>
              </a:ext>
            </a:extLst>
          </p:cNvPr>
          <p:cNvSpPr/>
          <p:nvPr/>
        </p:nvSpPr>
        <p:spPr>
          <a:xfrm>
            <a:off x="5158903" y="31451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FB228F-51CC-1A75-343A-0CE435348007}"/>
              </a:ext>
            </a:extLst>
          </p:cNvPr>
          <p:cNvSpPr/>
          <p:nvPr/>
        </p:nvSpPr>
        <p:spPr>
          <a:xfrm>
            <a:off x="5379397" y="31451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34A38249-8AE5-D829-BAEE-590FC5A118A8}"/>
              </a:ext>
            </a:extLst>
          </p:cNvPr>
          <p:cNvCxnSpPr>
            <a:cxnSpLocks/>
            <a:endCxn id="105" idx="5"/>
          </p:cNvCxnSpPr>
          <p:nvPr/>
        </p:nvCxnSpPr>
        <p:spPr>
          <a:xfrm>
            <a:off x="1138136" y="3473538"/>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52DBF29-2E87-50B0-4D18-930D241D05FA}"/>
              </a:ext>
            </a:extLst>
          </p:cNvPr>
          <p:cNvSpPr/>
          <p:nvPr/>
        </p:nvSpPr>
        <p:spPr>
          <a:xfrm>
            <a:off x="1138136" y="345067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C1236ED-B3DF-C78A-58BD-B171A105BE24}"/>
              </a:ext>
            </a:extLst>
          </p:cNvPr>
          <p:cNvSpPr/>
          <p:nvPr/>
        </p:nvSpPr>
        <p:spPr>
          <a:xfrm>
            <a:off x="1339174" y="34567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E479403-C4EB-64EF-8EAB-10B87D9B23C6}"/>
              </a:ext>
            </a:extLst>
          </p:cNvPr>
          <p:cNvSpPr/>
          <p:nvPr/>
        </p:nvSpPr>
        <p:spPr>
          <a:xfrm>
            <a:off x="1546697" y="345067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0939AB-3C78-D5B9-8FE2-A3CDD037441A}"/>
              </a:ext>
            </a:extLst>
          </p:cNvPr>
          <p:cNvSpPr/>
          <p:nvPr/>
        </p:nvSpPr>
        <p:spPr>
          <a:xfrm>
            <a:off x="1747736" y="346154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F2B770E-435E-2CE4-3747-DFD7639905BA}"/>
              </a:ext>
            </a:extLst>
          </p:cNvPr>
          <p:cNvSpPr/>
          <p:nvPr/>
        </p:nvSpPr>
        <p:spPr>
          <a:xfrm>
            <a:off x="1994170" y="345067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C2B0F45-FAFC-7F9B-3E50-FE8E757954CE}"/>
              </a:ext>
            </a:extLst>
          </p:cNvPr>
          <p:cNvSpPr/>
          <p:nvPr/>
        </p:nvSpPr>
        <p:spPr>
          <a:xfrm>
            <a:off x="2182238" y="345067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DDB3AA7-3A51-4F48-96E8-F457F5D1BFBB}"/>
              </a:ext>
            </a:extLst>
          </p:cNvPr>
          <p:cNvSpPr/>
          <p:nvPr/>
        </p:nvSpPr>
        <p:spPr>
          <a:xfrm>
            <a:off x="2380034" y="34471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5AB63C7-B98B-6936-0650-66919AE26F37}"/>
              </a:ext>
            </a:extLst>
          </p:cNvPr>
          <p:cNvSpPr/>
          <p:nvPr/>
        </p:nvSpPr>
        <p:spPr>
          <a:xfrm>
            <a:off x="2577830" y="344695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1961431-E1E0-03B6-5A68-701D4B0889D4}"/>
              </a:ext>
            </a:extLst>
          </p:cNvPr>
          <p:cNvSpPr/>
          <p:nvPr/>
        </p:nvSpPr>
        <p:spPr>
          <a:xfrm>
            <a:off x="2756170" y="34471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F82CDA9-43AD-3FF5-FCB2-28F24D8984C1}"/>
              </a:ext>
            </a:extLst>
          </p:cNvPr>
          <p:cNvSpPr/>
          <p:nvPr/>
        </p:nvSpPr>
        <p:spPr>
          <a:xfrm>
            <a:off x="2953966" y="345675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E610820-F4FA-8011-849F-A199496CF393}"/>
              </a:ext>
            </a:extLst>
          </p:cNvPr>
          <p:cNvSpPr/>
          <p:nvPr/>
        </p:nvSpPr>
        <p:spPr>
          <a:xfrm>
            <a:off x="3164732" y="344459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0DD11B0-9EB0-11D0-4367-7032DC187DE8}"/>
              </a:ext>
            </a:extLst>
          </p:cNvPr>
          <p:cNvSpPr/>
          <p:nvPr/>
        </p:nvSpPr>
        <p:spPr>
          <a:xfrm>
            <a:off x="3352801" y="345303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8E807C6-B12F-C8E3-2AC1-F30BBBB0C93A}"/>
              </a:ext>
            </a:extLst>
          </p:cNvPr>
          <p:cNvSpPr/>
          <p:nvPr/>
        </p:nvSpPr>
        <p:spPr>
          <a:xfrm>
            <a:off x="3557081" y="344695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3204B1E-8856-106C-6CC3-07A1D99935CA}"/>
              </a:ext>
            </a:extLst>
          </p:cNvPr>
          <p:cNvSpPr/>
          <p:nvPr/>
        </p:nvSpPr>
        <p:spPr>
          <a:xfrm>
            <a:off x="3800273" y="344459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6DDAE94-C40E-F4CB-72E0-3C48EE415E34}"/>
              </a:ext>
            </a:extLst>
          </p:cNvPr>
          <p:cNvSpPr/>
          <p:nvPr/>
        </p:nvSpPr>
        <p:spPr>
          <a:xfrm>
            <a:off x="4017524" y="345059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89DD7D1-247F-46F7-76B5-3E30FA2031B2}"/>
              </a:ext>
            </a:extLst>
          </p:cNvPr>
          <p:cNvSpPr/>
          <p:nvPr/>
        </p:nvSpPr>
        <p:spPr>
          <a:xfrm>
            <a:off x="4247745" y="345675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98150D4-F52B-97B1-B43B-26F778ECF9B6}"/>
              </a:ext>
            </a:extLst>
          </p:cNvPr>
          <p:cNvSpPr/>
          <p:nvPr/>
        </p:nvSpPr>
        <p:spPr>
          <a:xfrm>
            <a:off x="4458511" y="344459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DE5DE11-01BB-9920-82A8-E15C51E32118}"/>
              </a:ext>
            </a:extLst>
          </p:cNvPr>
          <p:cNvSpPr/>
          <p:nvPr/>
        </p:nvSpPr>
        <p:spPr>
          <a:xfrm>
            <a:off x="4679005" y="345092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F117AC3-D0CE-FF15-03AE-FED3FBD67239}"/>
              </a:ext>
            </a:extLst>
          </p:cNvPr>
          <p:cNvSpPr/>
          <p:nvPr/>
        </p:nvSpPr>
        <p:spPr>
          <a:xfrm>
            <a:off x="4918954" y="34674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39150BE-6E80-C81F-27B1-F981FD4543DF}"/>
              </a:ext>
            </a:extLst>
          </p:cNvPr>
          <p:cNvSpPr/>
          <p:nvPr/>
        </p:nvSpPr>
        <p:spPr>
          <a:xfrm>
            <a:off x="5158903" y="346154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8650979-D2E6-1268-184B-363AC1063F0F}"/>
              </a:ext>
            </a:extLst>
          </p:cNvPr>
          <p:cNvSpPr/>
          <p:nvPr/>
        </p:nvSpPr>
        <p:spPr>
          <a:xfrm>
            <a:off x="5379397" y="346154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83FBF166-5326-6225-1B5B-78B513414A6E}"/>
              </a:ext>
            </a:extLst>
          </p:cNvPr>
          <p:cNvCxnSpPr>
            <a:cxnSpLocks/>
            <a:endCxn id="127" idx="5"/>
          </p:cNvCxnSpPr>
          <p:nvPr/>
        </p:nvCxnSpPr>
        <p:spPr>
          <a:xfrm>
            <a:off x="1126345" y="3788397"/>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F0F60C0-12B2-E1A2-45BB-70C08B35AC25}"/>
              </a:ext>
            </a:extLst>
          </p:cNvPr>
          <p:cNvSpPr/>
          <p:nvPr/>
        </p:nvSpPr>
        <p:spPr>
          <a:xfrm>
            <a:off x="1126345" y="37655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D72B019-39E2-8238-774B-D89489E6E638}"/>
              </a:ext>
            </a:extLst>
          </p:cNvPr>
          <p:cNvSpPr/>
          <p:nvPr/>
        </p:nvSpPr>
        <p:spPr>
          <a:xfrm>
            <a:off x="1327383" y="377161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F86EF45-B919-5272-1EF9-40E820228867}"/>
              </a:ext>
            </a:extLst>
          </p:cNvPr>
          <p:cNvSpPr/>
          <p:nvPr/>
        </p:nvSpPr>
        <p:spPr>
          <a:xfrm>
            <a:off x="1534906" y="37655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A46E7BF-381D-E142-AB73-FBF4DC1502A7}"/>
              </a:ext>
            </a:extLst>
          </p:cNvPr>
          <p:cNvSpPr/>
          <p:nvPr/>
        </p:nvSpPr>
        <p:spPr>
          <a:xfrm>
            <a:off x="1735945" y="37764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4ED022C-EC7C-0702-6B66-1C4A9C0D333C}"/>
              </a:ext>
            </a:extLst>
          </p:cNvPr>
          <p:cNvSpPr/>
          <p:nvPr/>
        </p:nvSpPr>
        <p:spPr>
          <a:xfrm>
            <a:off x="1982379" y="37655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0A4ECB7-35AE-06AF-97FF-52CAB7E17D4C}"/>
              </a:ext>
            </a:extLst>
          </p:cNvPr>
          <p:cNvSpPr/>
          <p:nvPr/>
        </p:nvSpPr>
        <p:spPr>
          <a:xfrm>
            <a:off x="2170447" y="37655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25FF51C-CD8F-CE31-B53C-DF3E9A914B06}"/>
              </a:ext>
            </a:extLst>
          </p:cNvPr>
          <p:cNvSpPr/>
          <p:nvPr/>
        </p:nvSpPr>
        <p:spPr>
          <a:xfrm>
            <a:off x="2368243" y="37620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7691D88-2D48-36C8-5E91-E20A00E020A9}"/>
              </a:ext>
            </a:extLst>
          </p:cNvPr>
          <p:cNvSpPr/>
          <p:nvPr/>
        </p:nvSpPr>
        <p:spPr>
          <a:xfrm>
            <a:off x="2566039" y="37618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A3C665C-0015-7F47-0704-E3332F454A89}"/>
              </a:ext>
            </a:extLst>
          </p:cNvPr>
          <p:cNvSpPr/>
          <p:nvPr/>
        </p:nvSpPr>
        <p:spPr>
          <a:xfrm>
            <a:off x="2744379" y="37620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3C4F735-FD61-50B7-2AF5-A11CBA3D6451}"/>
              </a:ext>
            </a:extLst>
          </p:cNvPr>
          <p:cNvSpPr/>
          <p:nvPr/>
        </p:nvSpPr>
        <p:spPr>
          <a:xfrm>
            <a:off x="2942175" y="377161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0CCD49E-FCBB-083C-1446-CC378A904FD0}"/>
              </a:ext>
            </a:extLst>
          </p:cNvPr>
          <p:cNvSpPr/>
          <p:nvPr/>
        </p:nvSpPr>
        <p:spPr>
          <a:xfrm>
            <a:off x="3152941" y="37594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1D6BFF93-CD17-45FA-6F3F-154BDD63537C}"/>
              </a:ext>
            </a:extLst>
          </p:cNvPr>
          <p:cNvSpPr/>
          <p:nvPr/>
        </p:nvSpPr>
        <p:spPr>
          <a:xfrm>
            <a:off x="3341010" y="376789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7FDE744-451E-72C0-F2A2-98BA21B07C1F}"/>
              </a:ext>
            </a:extLst>
          </p:cNvPr>
          <p:cNvSpPr/>
          <p:nvPr/>
        </p:nvSpPr>
        <p:spPr>
          <a:xfrm>
            <a:off x="3545290" y="376180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7A16EAD-2C45-5058-BDDA-E5D0D5B09995}"/>
              </a:ext>
            </a:extLst>
          </p:cNvPr>
          <p:cNvSpPr/>
          <p:nvPr/>
        </p:nvSpPr>
        <p:spPr>
          <a:xfrm>
            <a:off x="3788482" y="37594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87E528E-6348-3F46-D1B0-1C55116126F1}"/>
              </a:ext>
            </a:extLst>
          </p:cNvPr>
          <p:cNvSpPr/>
          <p:nvPr/>
        </p:nvSpPr>
        <p:spPr>
          <a:xfrm>
            <a:off x="4005733" y="376545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A44C89B9-E4B4-2EBA-19F8-23A5B407552F}"/>
              </a:ext>
            </a:extLst>
          </p:cNvPr>
          <p:cNvSpPr/>
          <p:nvPr/>
        </p:nvSpPr>
        <p:spPr>
          <a:xfrm>
            <a:off x="4235954" y="377161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9ACB415-70EE-3EDB-0D11-BA2F7B7C6296}"/>
              </a:ext>
            </a:extLst>
          </p:cNvPr>
          <p:cNvSpPr/>
          <p:nvPr/>
        </p:nvSpPr>
        <p:spPr>
          <a:xfrm>
            <a:off x="4446720" y="37594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FA4D634-99C2-68ED-2304-28C228AF4699}"/>
              </a:ext>
            </a:extLst>
          </p:cNvPr>
          <p:cNvSpPr/>
          <p:nvPr/>
        </p:nvSpPr>
        <p:spPr>
          <a:xfrm>
            <a:off x="4667214" y="376578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29B546A-9D41-5471-5951-EA9E694F16AD}"/>
              </a:ext>
            </a:extLst>
          </p:cNvPr>
          <p:cNvSpPr/>
          <p:nvPr/>
        </p:nvSpPr>
        <p:spPr>
          <a:xfrm>
            <a:off x="4907163" y="378231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E5D8AB4-23CE-6E14-1C9D-708F2E7AD7CC}"/>
              </a:ext>
            </a:extLst>
          </p:cNvPr>
          <p:cNvSpPr/>
          <p:nvPr/>
        </p:nvSpPr>
        <p:spPr>
          <a:xfrm>
            <a:off x="5147112" y="37764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A73BA7F-1EDB-1B4F-4BA8-7C1AF183C9C4}"/>
              </a:ext>
            </a:extLst>
          </p:cNvPr>
          <p:cNvSpPr/>
          <p:nvPr/>
        </p:nvSpPr>
        <p:spPr>
          <a:xfrm>
            <a:off x="5367606" y="37764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CE13B804-F262-C219-E1BB-4F6602A72BA1}"/>
              </a:ext>
            </a:extLst>
          </p:cNvPr>
          <p:cNvCxnSpPr>
            <a:cxnSpLocks/>
            <a:endCxn id="149" idx="5"/>
          </p:cNvCxnSpPr>
          <p:nvPr/>
        </p:nvCxnSpPr>
        <p:spPr>
          <a:xfrm>
            <a:off x="1126345" y="4101100"/>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723644DB-B995-DD1E-7DEC-C52FE59EC6D3}"/>
              </a:ext>
            </a:extLst>
          </p:cNvPr>
          <p:cNvSpPr/>
          <p:nvPr/>
        </p:nvSpPr>
        <p:spPr>
          <a:xfrm>
            <a:off x="1126345" y="407824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6B56BF5-EA6E-F0D5-D47F-85747121655E}"/>
              </a:ext>
            </a:extLst>
          </p:cNvPr>
          <p:cNvSpPr/>
          <p:nvPr/>
        </p:nvSpPr>
        <p:spPr>
          <a:xfrm>
            <a:off x="1327383" y="408432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052771F-0BD4-D1F7-8EA0-805AE994E976}"/>
              </a:ext>
            </a:extLst>
          </p:cNvPr>
          <p:cNvSpPr/>
          <p:nvPr/>
        </p:nvSpPr>
        <p:spPr>
          <a:xfrm>
            <a:off x="1534906" y="407824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8345FC3B-CB19-C321-C56A-905ABBF5BB92}"/>
              </a:ext>
            </a:extLst>
          </p:cNvPr>
          <p:cNvSpPr/>
          <p:nvPr/>
        </p:nvSpPr>
        <p:spPr>
          <a:xfrm>
            <a:off x="1735945" y="408910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5F30A22-5B73-7F2B-A5EF-F45195EB9568}"/>
              </a:ext>
            </a:extLst>
          </p:cNvPr>
          <p:cNvSpPr/>
          <p:nvPr/>
        </p:nvSpPr>
        <p:spPr>
          <a:xfrm>
            <a:off x="1982379" y="407824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B8A041E-3EC7-E0D4-BE8C-AF81D329FECA}"/>
              </a:ext>
            </a:extLst>
          </p:cNvPr>
          <p:cNvSpPr/>
          <p:nvPr/>
        </p:nvSpPr>
        <p:spPr>
          <a:xfrm>
            <a:off x="2170447" y="407824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28B9F3D2-F870-B5B0-C56D-0EBFD529CC35}"/>
              </a:ext>
            </a:extLst>
          </p:cNvPr>
          <p:cNvSpPr/>
          <p:nvPr/>
        </p:nvSpPr>
        <p:spPr>
          <a:xfrm>
            <a:off x="2368243" y="407475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BDD5936-9E65-E4EC-5D53-A9A0C8348CB1}"/>
              </a:ext>
            </a:extLst>
          </p:cNvPr>
          <p:cNvSpPr/>
          <p:nvPr/>
        </p:nvSpPr>
        <p:spPr>
          <a:xfrm>
            <a:off x="2566039" y="407451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38D7889-000D-A61B-AE2F-12E5483F3D16}"/>
              </a:ext>
            </a:extLst>
          </p:cNvPr>
          <p:cNvSpPr/>
          <p:nvPr/>
        </p:nvSpPr>
        <p:spPr>
          <a:xfrm>
            <a:off x="2744379" y="407475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1E17F95-28EC-FAF4-420E-D60EF2A384B5}"/>
              </a:ext>
            </a:extLst>
          </p:cNvPr>
          <p:cNvSpPr/>
          <p:nvPr/>
        </p:nvSpPr>
        <p:spPr>
          <a:xfrm>
            <a:off x="2942175" y="408432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6337976-BC69-9C38-47C9-5DA0BC08EC9A}"/>
              </a:ext>
            </a:extLst>
          </p:cNvPr>
          <p:cNvSpPr/>
          <p:nvPr/>
        </p:nvSpPr>
        <p:spPr>
          <a:xfrm>
            <a:off x="3152941" y="40721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E4E97278-7358-31B5-EA34-2BD168C89C42}"/>
              </a:ext>
            </a:extLst>
          </p:cNvPr>
          <p:cNvSpPr/>
          <p:nvPr/>
        </p:nvSpPr>
        <p:spPr>
          <a:xfrm>
            <a:off x="3341010" y="40805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37E4DC87-2332-F649-5E18-498F41B8502A}"/>
              </a:ext>
            </a:extLst>
          </p:cNvPr>
          <p:cNvSpPr/>
          <p:nvPr/>
        </p:nvSpPr>
        <p:spPr>
          <a:xfrm>
            <a:off x="3545290" y="407451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C6B29C2-0F8E-E82A-21A4-355B6B0DC10E}"/>
              </a:ext>
            </a:extLst>
          </p:cNvPr>
          <p:cNvSpPr/>
          <p:nvPr/>
        </p:nvSpPr>
        <p:spPr>
          <a:xfrm>
            <a:off x="3788482" y="40721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F10D1FD-3403-4504-1B8B-54BE4C0340D6}"/>
              </a:ext>
            </a:extLst>
          </p:cNvPr>
          <p:cNvSpPr/>
          <p:nvPr/>
        </p:nvSpPr>
        <p:spPr>
          <a:xfrm>
            <a:off x="4005733" y="407815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976D57D-7B4B-A1D2-3805-2BA1C3D10996}"/>
              </a:ext>
            </a:extLst>
          </p:cNvPr>
          <p:cNvSpPr/>
          <p:nvPr/>
        </p:nvSpPr>
        <p:spPr>
          <a:xfrm>
            <a:off x="4235954" y="408432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5FBB836-C7CA-693F-D58F-886F0DC33E6E}"/>
              </a:ext>
            </a:extLst>
          </p:cNvPr>
          <p:cNvSpPr/>
          <p:nvPr/>
        </p:nvSpPr>
        <p:spPr>
          <a:xfrm>
            <a:off x="4446720" y="40721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29A47C3-4B48-7833-F337-CB1CD2F0715B}"/>
              </a:ext>
            </a:extLst>
          </p:cNvPr>
          <p:cNvSpPr/>
          <p:nvPr/>
        </p:nvSpPr>
        <p:spPr>
          <a:xfrm>
            <a:off x="4667214" y="407848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498822A-0897-0C7D-F18D-5B977772C9C8}"/>
              </a:ext>
            </a:extLst>
          </p:cNvPr>
          <p:cNvSpPr/>
          <p:nvPr/>
        </p:nvSpPr>
        <p:spPr>
          <a:xfrm>
            <a:off x="4907163" y="409501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3E6642B-EDF0-16F5-2DFB-25F7AAC2DA85}"/>
              </a:ext>
            </a:extLst>
          </p:cNvPr>
          <p:cNvSpPr/>
          <p:nvPr/>
        </p:nvSpPr>
        <p:spPr>
          <a:xfrm>
            <a:off x="5147112" y="408910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DBF535-D5D4-B09B-173F-7F623E725CDA}"/>
              </a:ext>
            </a:extLst>
          </p:cNvPr>
          <p:cNvSpPr/>
          <p:nvPr/>
        </p:nvSpPr>
        <p:spPr>
          <a:xfrm>
            <a:off x="5367606" y="408910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310ECB3E-A07B-8CF3-9437-D01F06DEE402}"/>
              </a:ext>
            </a:extLst>
          </p:cNvPr>
          <p:cNvCxnSpPr>
            <a:cxnSpLocks/>
            <a:endCxn id="193" idx="5"/>
          </p:cNvCxnSpPr>
          <p:nvPr/>
        </p:nvCxnSpPr>
        <p:spPr>
          <a:xfrm>
            <a:off x="1138136" y="4444353"/>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9E78780D-00B4-F550-E17A-756BCBC78963}"/>
              </a:ext>
            </a:extLst>
          </p:cNvPr>
          <p:cNvSpPr/>
          <p:nvPr/>
        </p:nvSpPr>
        <p:spPr>
          <a:xfrm>
            <a:off x="1138136" y="44214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652C1BE-423F-EBE8-308F-A3B4613DA4A7}"/>
              </a:ext>
            </a:extLst>
          </p:cNvPr>
          <p:cNvSpPr/>
          <p:nvPr/>
        </p:nvSpPr>
        <p:spPr>
          <a:xfrm>
            <a:off x="1339174" y="442757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D1C88EA-462E-65EC-622D-34EA59071A14}"/>
              </a:ext>
            </a:extLst>
          </p:cNvPr>
          <p:cNvSpPr/>
          <p:nvPr/>
        </p:nvSpPr>
        <p:spPr>
          <a:xfrm>
            <a:off x="1546697" y="44214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59F558-9544-9BD9-51CC-A7147C68164F}"/>
              </a:ext>
            </a:extLst>
          </p:cNvPr>
          <p:cNvSpPr/>
          <p:nvPr/>
        </p:nvSpPr>
        <p:spPr>
          <a:xfrm>
            <a:off x="1747736" y="44323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1F02DAE9-A1FC-6296-E353-C0E4E7F05BB5}"/>
              </a:ext>
            </a:extLst>
          </p:cNvPr>
          <p:cNvSpPr/>
          <p:nvPr/>
        </p:nvSpPr>
        <p:spPr>
          <a:xfrm>
            <a:off x="1994170" y="44214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0E157C4-74C8-8658-1ED1-36542D4A606B}"/>
              </a:ext>
            </a:extLst>
          </p:cNvPr>
          <p:cNvSpPr/>
          <p:nvPr/>
        </p:nvSpPr>
        <p:spPr>
          <a:xfrm>
            <a:off x="2182238" y="442149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20C28DB-3D92-836B-E017-9F4569B8EABB}"/>
              </a:ext>
            </a:extLst>
          </p:cNvPr>
          <p:cNvSpPr/>
          <p:nvPr/>
        </p:nvSpPr>
        <p:spPr>
          <a:xfrm>
            <a:off x="2380034" y="441800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60C5DE5-212D-8006-60C8-0CB7212CDBE8}"/>
              </a:ext>
            </a:extLst>
          </p:cNvPr>
          <p:cNvSpPr/>
          <p:nvPr/>
        </p:nvSpPr>
        <p:spPr>
          <a:xfrm>
            <a:off x="2577830" y="441776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0EC7DA8-F420-91CF-7A6F-8D81657567B3}"/>
              </a:ext>
            </a:extLst>
          </p:cNvPr>
          <p:cNvSpPr/>
          <p:nvPr/>
        </p:nvSpPr>
        <p:spPr>
          <a:xfrm>
            <a:off x="2756170" y="441800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0E28902-7B4D-6922-8878-0934B932190C}"/>
              </a:ext>
            </a:extLst>
          </p:cNvPr>
          <p:cNvSpPr/>
          <p:nvPr/>
        </p:nvSpPr>
        <p:spPr>
          <a:xfrm>
            <a:off x="2953966" y="442757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95C3E4-3DA3-8471-A693-AB87641448FA}"/>
              </a:ext>
            </a:extLst>
          </p:cNvPr>
          <p:cNvSpPr/>
          <p:nvPr/>
        </p:nvSpPr>
        <p:spPr>
          <a:xfrm>
            <a:off x="3164732" y="441541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48B50B67-816C-37A2-1D11-C9967A7C40D5}"/>
              </a:ext>
            </a:extLst>
          </p:cNvPr>
          <p:cNvSpPr/>
          <p:nvPr/>
        </p:nvSpPr>
        <p:spPr>
          <a:xfrm>
            <a:off x="3352801" y="442384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AA7652BF-509C-8D6F-3CC0-686AAC57F95A}"/>
              </a:ext>
            </a:extLst>
          </p:cNvPr>
          <p:cNvSpPr/>
          <p:nvPr/>
        </p:nvSpPr>
        <p:spPr>
          <a:xfrm>
            <a:off x="3557081" y="441776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21B95F11-1DD2-6C8E-2C5B-B6C09365F284}"/>
              </a:ext>
            </a:extLst>
          </p:cNvPr>
          <p:cNvSpPr/>
          <p:nvPr/>
        </p:nvSpPr>
        <p:spPr>
          <a:xfrm>
            <a:off x="3800273" y="441541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B0C86892-5DB7-C86F-D669-ADB5A344A648}"/>
              </a:ext>
            </a:extLst>
          </p:cNvPr>
          <p:cNvSpPr/>
          <p:nvPr/>
        </p:nvSpPr>
        <p:spPr>
          <a:xfrm>
            <a:off x="4017524" y="442141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BDF5EB0-0B5C-A038-DC36-D7BD5AE0149F}"/>
              </a:ext>
            </a:extLst>
          </p:cNvPr>
          <p:cNvSpPr/>
          <p:nvPr/>
        </p:nvSpPr>
        <p:spPr>
          <a:xfrm>
            <a:off x="4247745" y="442757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6D5ACCF-2571-1756-6984-55E20073B0F6}"/>
              </a:ext>
            </a:extLst>
          </p:cNvPr>
          <p:cNvSpPr/>
          <p:nvPr/>
        </p:nvSpPr>
        <p:spPr>
          <a:xfrm>
            <a:off x="4458511" y="441541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2EF7A7B-6100-0996-45DD-FB08606FFB6C}"/>
              </a:ext>
            </a:extLst>
          </p:cNvPr>
          <p:cNvSpPr/>
          <p:nvPr/>
        </p:nvSpPr>
        <p:spPr>
          <a:xfrm>
            <a:off x="4679005" y="442173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A28C721-EF25-FF78-1D40-E4DD24F2EAAB}"/>
              </a:ext>
            </a:extLst>
          </p:cNvPr>
          <p:cNvSpPr/>
          <p:nvPr/>
        </p:nvSpPr>
        <p:spPr>
          <a:xfrm>
            <a:off x="4918954" y="4438271"/>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2E828C4-E559-E164-2F27-D9AF3B900110}"/>
              </a:ext>
            </a:extLst>
          </p:cNvPr>
          <p:cNvSpPr/>
          <p:nvPr/>
        </p:nvSpPr>
        <p:spPr>
          <a:xfrm>
            <a:off x="5158903" y="44323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8EBBF7BF-AC0C-BA53-FEE2-2A691C49D3D7}"/>
              </a:ext>
            </a:extLst>
          </p:cNvPr>
          <p:cNvSpPr/>
          <p:nvPr/>
        </p:nvSpPr>
        <p:spPr>
          <a:xfrm>
            <a:off x="5379397" y="44323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16102882-E908-B207-1755-C1E874C3D7D8}"/>
              </a:ext>
            </a:extLst>
          </p:cNvPr>
          <p:cNvCxnSpPr>
            <a:cxnSpLocks/>
            <a:endCxn id="215" idx="5"/>
          </p:cNvCxnSpPr>
          <p:nvPr/>
        </p:nvCxnSpPr>
        <p:spPr>
          <a:xfrm>
            <a:off x="1138136" y="4809034"/>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2EFE285A-72D5-D589-63AD-A5C34C5AE877}"/>
              </a:ext>
            </a:extLst>
          </p:cNvPr>
          <p:cNvSpPr/>
          <p:nvPr/>
        </p:nvSpPr>
        <p:spPr>
          <a:xfrm>
            <a:off x="1138136" y="478617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C876182-73C1-7AE7-28E7-DE1F11FBE5D6}"/>
              </a:ext>
            </a:extLst>
          </p:cNvPr>
          <p:cNvSpPr/>
          <p:nvPr/>
        </p:nvSpPr>
        <p:spPr>
          <a:xfrm>
            <a:off x="1339174" y="479225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93C9164-FFC8-A02B-06B2-0C68DF834A44}"/>
              </a:ext>
            </a:extLst>
          </p:cNvPr>
          <p:cNvSpPr/>
          <p:nvPr/>
        </p:nvSpPr>
        <p:spPr>
          <a:xfrm>
            <a:off x="1546697" y="478617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1EA8BA3-8646-DB0D-7602-B7D923E55A60}"/>
              </a:ext>
            </a:extLst>
          </p:cNvPr>
          <p:cNvSpPr/>
          <p:nvPr/>
        </p:nvSpPr>
        <p:spPr>
          <a:xfrm>
            <a:off x="1747736" y="47970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BE6FA0C-705B-B38A-1328-0FF5C35F83CB}"/>
              </a:ext>
            </a:extLst>
          </p:cNvPr>
          <p:cNvSpPr/>
          <p:nvPr/>
        </p:nvSpPr>
        <p:spPr>
          <a:xfrm>
            <a:off x="1994170" y="478617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12C82EBB-E864-2A1C-3F99-8658F7006C48}"/>
              </a:ext>
            </a:extLst>
          </p:cNvPr>
          <p:cNvSpPr/>
          <p:nvPr/>
        </p:nvSpPr>
        <p:spPr>
          <a:xfrm>
            <a:off x="2182238" y="478617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E9FF8EE-02E9-E5A0-3D7B-623D6EDFA615}"/>
              </a:ext>
            </a:extLst>
          </p:cNvPr>
          <p:cNvSpPr/>
          <p:nvPr/>
        </p:nvSpPr>
        <p:spPr>
          <a:xfrm>
            <a:off x="2380034" y="478268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3DEBF16-A84A-A5FC-318B-82F0D6B4694A}"/>
              </a:ext>
            </a:extLst>
          </p:cNvPr>
          <p:cNvSpPr/>
          <p:nvPr/>
        </p:nvSpPr>
        <p:spPr>
          <a:xfrm>
            <a:off x="2577830" y="47824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5A9A9A97-A8D1-3D4B-2671-4E0834661988}"/>
              </a:ext>
            </a:extLst>
          </p:cNvPr>
          <p:cNvSpPr/>
          <p:nvPr/>
        </p:nvSpPr>
        <p:spPr>
          <a:xfrm>
            <a:off x="2756170" y="478268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8EDB9216-8A4F-C3F1-DDE1-1193111BF095}"/>
              </a:ext>
            </a:extLst>
          </p:cNvPr>
          <p:cNvSpPr/>
          <p:nvPr/>
        </p:nvSpPr>
        <p:spPr>
          <a:xfrm>
            <a:off x="2953966" y="479225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A0519EC-AF57-8568-9843-B0F477777E7A}"/>
              </a:ext>
            </a:extLst>
          </p:cNvPr>
          <p:cNvSpPr/>
          <p:nvPr/>
        </p:nvSpPr>
        <p:spPr>
          <a:xfrm>
            <a:off x="3164732" y="478009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D0DBBCFD-5D8B-9660-2095-E5B50F7324CE}"/>
              </a:ext>
            </a:extLst>
          </p:cNvPr>
          <p:cNvSpPr/>
          <p:nvPr/>
        </p:nvSpPr>
        <p:spPr>
          <a:xfrm>
            <a:off x="3352801" y="478852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B8A09AA-9B54-1EFA-C881-526B1D7C130C}"/>
              </a:ext>
            </a:extLst>
          </p:cNvPr>
          <p:cNvSpPr/>
          <p:nvPr/>
        </p:nvSpPr>
        <p:spPr>
          <a:xfrm>
            <a:off x="3557081" y="4782446"/>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9F56EDB-4134-07A3-A212-FC9477CC4C0C}"/>
              </a:ext>
            </a:extLst>
          </p:cNvPr>
          <p:cNvSpPr/>
          <p:nvPr/>
        </p:nvSpPr>
        <p:spPr>
          <a:xfrm>
            <a:off x="3800273" y="478009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7D81356-55DB-25EB-E86A-5CCFFF2E84C7}"/>
              </a:ext>
            </a:extLst>
          </p:cNvPr>
          <p:cNvSpPr/>
          <p:nvPr/>
        </p:nvSpPr>
        <p:spPr>
          <a:xfrm>
            <a:off x="4017524" y="478609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236FCE4-ADAC-08B9-2EF3-2A7B16124745}"/>
              </a:ext>
            </a:extLst>
          </p:cNvPr>
          <p:cNvSpPr/>
          <p:nvPr/>
        </p:nvSpPr>
        <p:spPr>
          <a:xfrm>
            <a:off x="4247745" y="479225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9894A8E7-5718-320D-FBF1-9C7E472BD3C9}"/>
              </a:ext>
            </a:extLst>
          </p:cNvPr>
          <p:cNvSpPr/>
          <p:nvPr/>
        </p:nvSpPr>
        <p:spPr>
          <a:xfrm>
            <a:off x="4458511" y="478009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EC4E841-A82B-D09C-DC16-52FCBEF5A8BE}"/>
              </a:ext>
            </a:extLst>
          </p:cNvPr>
          <p:cNvSpPr/>
          <p:nvPr/>
        </p:nvSpPr>
        <p:spPr>
          <a:xfrm>
            <a:off x="4679005" y="478641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B51E8C79-DA8D-0273-DF98-9501F78A7529}"/>
              </a:ext>
            </a:extLst>
          </p:cNvPr>
          <p:cNvSpPr/>
          <p:nvPr/>
        </p:nvSpPr>
        <p:spPr>
          <a:xfrm>
            <a:off x="4918954" y="48029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7867D4F-C3EB-BB11-B143-9E24CBA37743}"/>
              </a:ext>
            </a:extLst>
          </p:cNvPr>
          <p:cNvSpPr/>
          <p:nvPr/>
        </p:nvSpPr>
        <p:spPr>
          <a:xfrm>
            <a:off x="5158903" y="47970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29860DD-200C-4FBB-FAB7-26F7771F4224}"/>
              </a:ext>
            </a:extLst>
          </p:cNvPr>
          <p:cNvSpPr/>
          <p:nvPr/>
        </p:nvSpPr>
        <p:spPr>
          <a:xfrm>
            <a:off x="5379397" y="47970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9281EB7D-7D16-0843-939A-859B56F0B2D9}"/>
              </a:ext>
            </a:extLst>
          </p:cNvPr>
          <p:cNvCxnSpPr>
            <a:cxnSpLocks/>
            <a:endCxn id="237" idx="5"/>
          </p:cNvCxnSpPr>
          <p:nvPr/>
        </p:nvCxnSpPr>
        <p:spPr>
          <a:xfrm>
            <a:off x="1126345" y="5171817"/>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65F7BBC6-E02A-22C5-6573-4DF705737BB8}"/>
              </a:ext>
            </a:extLst>
          </p:cNvPr>
          <p:cNvSpPr/>
          <p:nvPr/>
        </p:nvSpPr>
        <p:spPr>
          <a:xfrm>
            <a:off x="1126345" y="51489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7AA505F0-75D2-E536-B2A9-9EC8CC5E486F}"/>
              </a:ext>
            </a:extLst>
          </p:cNvPr>
          <p:cNvSpPr/>
          <p:nvPr/>
        </p:nvSpPr>
        <p:spPr>
          <a:xfrm>
            <a:off x="1327383" y="515503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EAB96B1-0112-052F-9B88-BB6865F4DDE6}"/>
              </a:ext>
            </a:extLst>
          </p:cNvPr>
          <p:cNvSpPr/>
          <p:nvPr/>
        </p:nvSpPr>
        <p:spPr>
          <a:xfrm>
            <a:off x="1534906" y="51489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7A5ACFD-02BD-D399-C4F0-6A0A49AC43BE}"/>
              </a:ext>
            </a:extLst>
          </p:cNvPr>
          <p:cNvSpPr/>
          <p:nvPr/>
        </p:nvSpPr>
        <p:spPr>
          <a:xfrm>
            <a:off x="1735945" y="515982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06E8FAC-C73E-49A9-EC32-BDEF8F996FC1}"/>
              </a:ext>
            </a:extLst>
          </p:cNvPr>
          <p:cNvSpPr/>
          <p:nvPr/>
        </p:nvSpPr>
        <p:spPr>
          <a:xfrm>
            <a:off x="1982379" y="51489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5062CB96-4EF1-8A81-757E-3F1239C69CB4}"/>
              </a:ext>
            </a:extLst>
          </p:cNvPr>
          <p:cNvSpPr/>
          <p:nvPr/>
        </p:nvSpPr>
        <p:spPr>
          <a:xfrm>
            <a:off x="2170447" y="514895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50457E3-07D2-26EA-E29C-15A8E3102280}"/>
              </a:ext>
            </a:extLst>
          </p:cNvPr>
          <p:cNvSpPr/>
          <p:nvPr/>
        </p:nvSpPr>
        <p:spPr>
          <a:xfrm>
            <a:off x="2368243" y="514547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19D6EAA0-55D3-F1A1-D894-73E4A9B82A20}"/>
              </a:ext>
            </a:extLst>
          </p:cNvPr>
          <p:cNvSpPr/>
          <p:nvPr/>
        </p:nvSpPr>
        <p:spPr>
          <a:xfrm>
            <a:off x="2566039" y="514523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B05C3501-B598-AF23-70C5-432E813CD123}"/>
              </a:ext>
            </a:extLst>
          </p:cNvPr>
          <p:cNvSpPr/>
          <p:nvPr/>
        </p:nvSpPr>
        <p:spPr>
          <a:xfrm>
            <a:off x="2744379" y="514547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108BBEA-E0B3-077C-319A-7DBAB94E336A}"/>
              </a:ext>
            </a:extLst>
          </p:cNvPr>
          <p:cNvSpPr/>
          <p:nvPr/>
        </p:nvSpPr>
        <p:spPr>
          <a:xfrm>
            <a:off x="2942175" y="515503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F18007DE-EA01-2EFF-F95A-E00C2E2931CB}"/>
              </a:ext>
            </a:extLst>
          </p:cNvPr>
          <p:cNvSpPr/>
          <p:nvPr/>
        </p:nvSpPr>
        <p:spPr>
          <a:xfrm>
            <a:off x="3152941" y="514287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F6A4A613-86D9-BE42-F5A7-672FB74C9AF7}"/>
              </a:ext>
            </a:extLst>
          </p:cNvPr>
          <p:cNvSpPr/>
          <p:nvPr/>
        </p:nvSpPr>
        <p:spPr>
          <a:xfrm>
            <a:off x="3341010" y="51513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C750AA07-5F1B-9791-B916-C441DD4AB593}"/>
              </a:ext>
            </a:extLst>
          </p:cNvPr>
          <p:cNvSpPr/>
          <p:nvPr/>
        </p:nvSpPr>
        <p:spPr>
          <a:xfrm>
            <a:off x="3545290" y="514522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5CC2DDE1-570F-15BF-CB97-D42438E1514D}"/>
              </a:ext>
            </a:extLst>
          </p:cNvPr>
          <p:cNvSpPr/>
          <p:nvPr/>
        </p:nvSpPr>
        <p:spPr>
          <a:xfrm>
            <a:off x="3788482" y="514287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C09151A6-46FD-B87A-AEA1-0F14203C1B3A}"/>
              </a:ext>
            </a:extLst>
          </p:cNvPr>
          <p:cNvSpPr/>
          <p:nvPr/>
        </p:nvSpPr>
        <p:spPr>
          <a:xfrm>
            <a:off x="4005733" y="514887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EBF270D9-F749-5FF7-0FDC-329580F2A223}"/>
              </a:ext>
            </a:extLst>
          </p:cNvPr>
          <p:cNvSpPr/>
          <p:nvPr/>
        </p:nvSpPr>
        <p:spPr>
          <a:xfrm>
            <a:off x="4235954" y="515503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F8E547D9-93C2-1424-CEB0-2722093821D3}"/>
              </a:ext>
            </a:extLst>
          </p:cNvPr>
          <p:cNvSpPr/>
          <p:nvPr/>
        </p:nvSpPr>
        <p:spPr>
          <a:xfrm>
            <a:off x="4446720" y="514287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9044F402-7CEC-7212-87DC-47B9F4877EAA}"/>
              </a:ext>
            </a:extLst>
          </p:cNvPr>
          <p:cNvSpPr/>
          <p:nvPr/>
        </p:nvSpPr>
        <p:spPr>
          <a:xfrm>
            <a:off x="4667214" y="51492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158D6CC9-ED8D-B1D5-6D25-50CFCC57752C}"/>
              </a:ext>
            </a:extLst>
          </p:cNvPr>
          <p:cNvSpPr/>
          <p:nvPr/>
        </p:nvSpPr>
        <p:spPr>
          <a:xfrm>
            <a:off x="4907163" y="516573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4B8A0F5-AD92-B9FE-08DF-1742708B7901}"/>
              </a:ext>
            </a:extLst>
          </p:cNvPr>
          <p:cNvSpPr/>
          <p:nvPr/>
        </p:nvSpPr>
        <p:spPr>
          <a:xfrm>
            <a:off x="5147112" y="515982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050C1549-0ECE-4770-4580-B3376576F64C}"/>
              </a:ext>
            </a:extLst>
          </p:cNvPr>
          <p:cNvSpPr/>
          <p:nvPr/>
        </p:nvSpPr>
        <p:spPr>
          <a:xfrm>
            <a:off x="5367606" y="515982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8" name="Straight Connector 237">
            <a:extLst>
              <a:ext uri="{FF2B5EF4-FFF2-40B4-BE49-F238E27FC236}">
                <a16:creationId xmlns:a16="http://schemas.microsoft.com/office/drawing/2014/main" id="{BE795FFA-E230-8281-1DF1-633ADB627647}"/>
              </a:ext>
            </a:extLst>
          </p:cNvPr>
          <p:cNvCxnSpPr>
            <a:cxnSpLocks/>
            <a:endCxn id="259" idx="5"/>
          </p:cNvCxnSpPr>
          <p:nvPr/>
        </p:nvCxnSpPr>
        <p:spPr>
          <a:xfrm>
            <a:off x="1138136" y="5512442"/>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359E9050-CAD2-2FA1-174C-4B0E69A4B37B}"/>
              </a:ext>
            </a:extLst>
          </p:cNvPr>
          <p:cNvSpPr/>
          <p:nvPr/>
        </p:nvSpPr>
        <p:spPr>
          <a:xfrm>
            <a:off x="1138136" y="548958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6D15E200-5CE2-3084-F902-C5705F6A9E27}"/>
              </a:ext>
            </a:extLst>
          </p:cNvPr>
          <p:cNvSpPr/>
          <p:nvPr/>
        </p:nvSpPr>
        <p:spPr>
          <a:xfrm>
            <a:off x="1339174" y="549566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CA903ED6-2E89-E5B3-049C-1A5C90066B8B}"/>
              </a:ext>
            </a:extLst>
          </p:cNvPr>
          <p:cNvSpPr/>
          <p:nvPr/>
        </p:nvSpPr>
        <p:spPr>
          <a:xfrm>
            <a:off x="1546697" y="548958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8D7A94E-DDFB-0077-3233-A2A280F88011}"/>
              </a:ext>
            </a:extLst>
          </p:cNvPr>
          <p:cNvSpPr/>
          <p:nvPr/>
        </p:nvSpPr>
        <p:spPr>
          <a:xfrm>
            <a:off x="1747736" y="550044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327232B3-CFEC-7930-D13B-C7898FAC7640}"/>
              </a:ext>
            </a:extLst>
          </p:cNvPr>
          <p:cNvSpPr/>
          <p:nvPr/>
        </p:nvSpPr>
        <p:spPr>
          <a:xfrm>
            <a:off x="1994170" y="548958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28AA809A-BFC0-961B-4384-668D7F4FC6DB}"/>
              </a:ext>
            </a:extLst>
          </p:cNvPr>
          <p:cNvSpPr/>
          <p:nvPr/>
        </p:nvSpPr>
        <p:spPr>
          <a:xfrm>
            <a:off x="2182238" y="548958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30701FD-379D-7355-3AD9-8EC2DE180A77}"/>
              </a:ext>
            </a:extLst>
          </p:cNvPr>
          <p:cNvSpPr/>
          <p:nvPr/>
        </p:nvSpPr>
        <p:spPr>
          <a:xfrm>
            <a:off x="2380034" y="5486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CBFE6EB7-81C2-CCF9-4284-75FE91377EE8}"/>
              </a:ext>
            </a:extLst>
          </p:cNvPr>
          <p:cNvSpPr/>
          <p:nvPr/>
        </p:nvSpPr>
        <p:spPr>
          <a:xfrm>
            <a:off x="2577830" y="548585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2C4C671-AC47-47AF-D523-2B9AA0B66969}"/>
              </a:ext>
            </a:extLst>
          </p:cNvPr>
          <p:cNvSpPr/>
          <p:nvPr/>
        </p:nvSpPr>
        <p:spPr>
          <a:xfrm>
            <a:off x="2756170" y="5486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F3D423B-CA62-4F98-42B5-E237AC47F79C}"/>
              </a:ext>
            </a:extLst>
          </p:cNvPr>
          <p:cNvSpPr/>
          <p:nvPr/>
        </p:nvSpPr>
        <p:spPr>
          <a:xfrm>
            <a:off x="2953966" y="549566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CECD81C-3C04-3B4F-1984-C5673525E94F}"/>
              </a:ext>
            </a:extLst>
          </p:cNvPr>
          <p:cNvSpPr/>
          <p:nvPr/>
        </p:nvSpPr>
        <p:spPr>
          <a:xfrm>
            <a:off x="3164732" y="548350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9ADC7094-5634-4758-FF52-EEC47BBD7A17}"/>
              </a:ext>
            </a:extLst>
          </p:cNvPr>
          <p:cNvSpPr/>
          <p:nvPr/>
        </p:nvSpPr>
        <p:spPr>
          <a:xfrm>
            <a:off x="3352801" y="549193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89268550-0EC6-7D7A-F8D4-82F5AD3F75B1}"/>
              </a:ext>
            </a:extLst>
          </p:cNvPr>
          <p:cNvSpPr/>
          <p:nvPr/>
        </p:nvSpPr>
        <p:spPr>
          <a:xfrm>
            <a:off x="3557081" y="548585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BD1CF710-B423-6ED4-AE4A-EA33CB88373A}"/>
              </a:ext>
            </a:extLst>
          </p:cNvPr>
          <p:cNvSpPr/>
          <p:nvPr/>
        </p:nvSpPr>
        <p:spPr>
          <a:xfrm>
            <a:off x="3800273" y="548350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53635FF-91F2-ED9A-D902-3C39925768A9}"/>
              </a:ext>
            </a:extLst>
          </p:cNvPr>
          <p:cNvSpPr/>
          <p:nvPr/>
        </p:nvSpPr>
        <p:spPr>
          <a:xfrm>
            <a:off x="4017524" y="548950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6AECF7C6-4C4E-BBD7-6E74-E6FB646F6C36}"/>
              </a:ext>
            </a:extLst>
          </p:cNvPr>
          <p:cNvSpPr/>
          <p:nvPr/>
        </p:nvSpPr>
        <p:spPr>
          <a:xfrm>
            <a:off x="4247745" y="549566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D56E6201-F6F0-3230-DF00-8C173D0EA918}"/>
              </a:ext>
            </a:extLst>
          </p:cNvPr>
          <p:cNvSpPr/>
          <p:nvPr/>
        </p:nvSpPr>
        <p:spPr>
          <a:xfrm>
            <a:off x="4458511" y="548350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7F89C05E-168A-603D-C6E0-F84D39384B62}"/>
              </a:ext>
            </a:extLst>
          </p:cNvPr>
          <p:cNvSpPr/>
          <p:nvPr/>
        </p:nvSpPr>
        <p:spPr>
          <a:xfrm>
            <a:off x="4679005" y="548982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19B47F3-FEB3-544F-0A86-DB253360CF64}"/>
              </a:ext>
            </a:extLst>
          </p:cNvPr>
          <p:cNvSpPr/>
          <p:nvPr/>
        </p:nvSpPr>
        <p:spPr>
          <a:xfrm>
            <a:off x="4918954" y="55063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CCA33803-B0D9-72E1-ADB3-FA6982EC1746}"/>
              </a:ext>
            </a:extLst>
          </p:cNvPr>
          <p:cNvSpPr/>
          <p:nvPr/>
        </p:nvSpPr>
        <p:spPr>
          <a:xfrm>
            <a:off x="5158903" y="550044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577D2EB6-C6C0-6FAC-6629-C3E15969D163}"/>
              </a:ext>
            </a:extLst>
          </p:cNvPr>
          <p:cNvSpPr/>
          <p:nvPr/>
        </p:nvSpPr>
        <p:spPr>
          <a:xfrm>
            <a:off x="5379397" y="550044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0" name="Straight Connector 259">
            <a:extLst>
              <a:ext uri="{FF2B5EF4-FFF2-40B4-BE49-F238E27FC236}">
                <a16:creationId xmlns:a16="http://schemas.microsoft.com/office/drawing/2014/main" id="{6B0A2A1D-687A-5F4C-6322-2D28DC966A12}"/>
              </a:ext>
            </a:extLst>
          </p:cNvPr>
          <p:cNvCxnSpPr>
            <a:cxnSpLocks/>
            <a:endCxn id="281" idx="5"/>
          </p:cNvCxnSpPr>
          <p:nvPr/>
        </p:nvCxnSpPr>
        <p:spPr>
          <a:xfrm>
            <a:off x="1155528" y="5813892"/>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173A7FA9-25A6-BBA0-7A2A-FCEFE3B6E5B0}"/>
              </a:ext>
            </a:extLst>
          </p:cNvPr>
          <p:cNvSpPr/>
          <p:nvPr/>
        </p:nvSpPr>
        <p:spPr>
          <a:xfrm>
            <a:off x="1155528" y="579103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44DF9EB-4906-313E-754B-E60D034D7B09}"/>
              </a:ext>
            </a:extLst>
          </p:cNvPr>
          <p:cNvSpPr/>
          <p:nvPr/>
        </p:nvSpPr>
        <p:spPr>
          <a:xfrm>
            <a:off x="1356566" y="579711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7DCE3D9A-238F-468C-4C95-9BB23706F787}"/>
              </a:ext>
            </a:extLst>
          </p:cNvPr>
          <p:cNvSpPr/>
          <p:nvPr/>
        </p:nvSpPr>
        <p:spPr>
          <a:xfrm>
            <a:off x="1564089" y="579103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D832D84B-FCEF-2C6B-2A27-EFD51DFC1394}"/>
              </a:ext>
            </a:extLst>
          </p:cNvPr>
          <p:cNvSpPr/>
          <p:nvPr/>
        </p:nvSpPr>
        <p:spPr>
          <a:xfrm>
            <a:off x="1765128" y="580189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3030A54-A05E-3ECD-E908-0AF1710E7A1B}"/>
              </a:ext>
            </a:extLst>
          </p:cNvPr>
          <p:cNvSpPr/>
          <p:nvPr/>
        </p:nvSpPr>
        <p:spPr>
          <a:xfrm>
            <a:off x="2011562" y="579103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07E8CA4-1D66-081F-4F17-3DCA2B01BB18}"/>
              </a:ext>
            </a:extLst>
          </p:cNvPr>
          <p:cNvSpPr/>
          <p:nvPr/>
        </p:nvSpPr>
        <p:spPr>
          <a:xfrm>
            <a:off x="2199630" y="579103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E55B4AA-3F09-78C6-8BA4-BB87F1606D8E}"/>
              </a:ext>
            </a:extLst>
          </p:cNvPr>
          <p:cNvSpPr/>
          <p:nvPr/>
        </p:nvSpPr>
        <p:spPr>
          <a:xfrm>
            <a:off x="2397426" y="57875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A81BF89E-65E5-EF08-7966-2A40B309F3AB}"/>
              </a:ext>
            </a:extLst>
          </p:cNvPr>
          <p:cNvSpPr/>
          <p:nvPr/>
        </p:nvSpPr>
        <p:spPr>
          <a:xfrm>
            <a:off x="2595222" y="578730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A3598EE-2192-D18C-040D-83608FA9BC96}"/>
              </a:ext>
            </a:extLst>
          </p:cNvPr>
          <p:cNvSpPr/>
          <p:nvPr/>
        </p:nvSpPr>
        <p:spPr>
          <a:xfrm>
            <a:off x="2773562" y="578754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B109345-56D7-DD76-364B-415B64EFFD46}"/>
              </a:ext>
            </a:extLst>
          </p:cNvPr>
          <p:cNvSpPr/>
          <p:nvPr/>
        </p:nvSpPr>
        <p:spPr>
          <a:xfrm>
            <a:off x="2971358" y="5797113"/>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E091402-310A-D7B1-5250-DE25DF71AEF3}"/>
              </a:ext>
            </a:extLst>
          </p:cNvPr>
          <p:cNvSpPr/>
          <p:nvPr/>
        </p:nvSpPr>
        <p:spPr>
          <a:xfrm>
            <a:off x="3182124" y="57849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428A568-10EC-2E40-546D-C25958082E38}"/>
              </a:ext>
            </a:extLst>
          </p:cNvPr>
          <p:cNvSpPr/>
          <p:nvPr/>
        </p:nvSpPr>
        <p:spPr>
          <a:xfrm>
            <a:off x="3370193" y="579338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0A7E9D1-284C-075B-094A-CE1A386ED42D}"/>
              </a:ext>
            </a:extLst>
          </p:cNvPr>
          <p:cNvSpPr/>
          <p:nvPr/>
        </p:nvSpPr>
        <p:spPr>
          <a:xfrm>
            <a:off x="3574473" y="5787304"/>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F3C2CC3-9330-6E31-91EA-620CC22720C4}"/>
              </a:ext>
            </a:extLst>
          </p:cNvPr>
          <p:cNvSpPr/>
          <p:nvPr/>
        </p:nvSpPr>
        <p:spPr>
          <a:xfrm>
            <a:off x="3817665" y="57849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DAEE7F0-540A-23D6-A25E-3056DFEA8244}"/>
              </a:ext>
            </a:extLst>
          </p:cNvPr>
          <p:cNvSpPr/>
          <p:nvPr/>
        </p:nvSpPr>
        <p:spPr>
          <a:xfrm>
            <a:off x="4034916" y="579095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03E9FB2E-4649-376C-658E-6B83BD03DDA2}"/>
              </a:ext>
            </a:extLst>
          </p:cNvPr>
          <p:cNvSpPr/>
          <p:nvPr/>
        </p:nvSpPr>
        <p:spPr>
          <a:xfrm>
            <a:off x="4265137" y="579711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95DF5B-0297-C0DA-F752-0E6A924E93EF}"/>
              </a:ext>
            </a:extLst>
          </p:cNvPr>
          <p:cNvSpPr/>
          <p:nvPr/>
        </p:nvSpPr>
        <p:spPr>
          <a:xfrm>
            <a:off x="4475903" y="578495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7E97075-E9EA-C41B-4580-E5B61BB647F5}"/>
              </a:ext>
            </a:extLst>
          </p:cNvPr>
          <p:cNvSpPr/>
          <p:nvPr/>
        </p:nvSpPr>
        <p:spPr>
          <a:xfrm>
            <a:off x="4696397" y="579127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46DE777-C77D-9A43-9493-FA9931BC19A8}"/>
              </a:ext>
            </a:extLst>
          </p:cNvPr>
          <p:cNvSpPr/>
          <p:nvPr/>
        </p:nvSpPr>
        <p:spPr>
          <a:xfrm>
            <a:off x="4936346" y="580781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AC78457-91B8-8FAC-524D-7FE56917A523}"/>
              </a:ext>
            </a:extLst>
          </p:cNvPr>
          <p:cNvSpPr/>
          <p:nvPr/>
        </p:nvSpPr>
        <p:spPr>
          <a:xfrm>
            <a:off x="5176295" y="580189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CD91A05-02F6-DFA2-42A8-D6A5053BAF9E}"/>
              </a:ext>
            </a:extLst>
          </p:cNvPr>
          <p:cNvSpPr/>
          <p:nvPr/>
        </p:nvSpPr>
        <p:spPr>
          <a:xfrm>
            <a:off x="5396789" y="580189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2" name="Straight Connector 281">
            <a:extLst>
              <a:ext uri="{FF2B5EF4-FFF2-40B4-BE49-F238E27FC236}">
                <a16:creationId xmlns:a16="http://schemas.microsoft.com/office/drawing/2014/main" id="{7AB6E431-AFA0-A2AB-EA6B-541C05B3A24F}"/>
              </a:ext>
            </a:extLst>
          </p:cNvPr>
          <p:cNvCxnSpPr>
            <a:cxnSpLocks/>
            <a:endCxn id="303" idx="5"/>
          </p:cNvCxnSpPr>
          <p:nvPr/>
        </p:nvCxnSpPr>
        <p:spPr>
          <a:xfrm>
            <a:off x="1167319" y="6134957"/>
            <a:ext cx="4291079" cy="27027"/>
          </a:xfrm>
          <a:prstGeom prst="line">
            <a:avLst/>
          </a:prstGeom>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4A24BD3F-C241-2465-61F7-DB76A61BC16F}"/>
              </a:ext>
            </a:extLst>
          </p:cNvPr>
          <p:cNvSpPr/>
          <p:nvPr/>
        </p:nvSpPr>
        <p:spPr>
          <a:xfrm>
            <a:off x="1167319" y="6112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FAF66197-69AA-C177-09A1-93C32C9E0B14}"/>
              </a:ext>
            </a:extLst>
          </p:cNvPr>
          <p:cNvSpPr/>
          <p:nvPr/>
        </p:nvSpPr>
        <p:spPr>
          <a:xfrm>
            <a:off x="1368357" y="611817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E9FAB3FA-3D37-7941-F83F-E29BB069BB55}"/>
              </a:ext>
            </a:extLst>
          </p:cNvPr>
          <p:cNvSpPr/>
          <p:nvPr/>
        </p:nvSpPr>
        <p:spPr>
          <a:xfrm>
            <a:off x="1575880" y="6112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FAE7C59-D7EA-E270-C9E8-93672F00AA17}"/>
              </a:ext>
            </a:extLst>
          </p:cNvPr>
          <p:cNvSpPr/>
          <p:nvPr/>
        </p:nvSpPr>
        <p:spPr>
          <a:xfrm>
            <a:off x="1776919" y="61229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DE3D696B-7EDB-9F21-0897-9163D5FAEC80}"/>
              </a:ext>
            </a:extLst>
          </p:cNvPr>
          <p:cNvSpPr/>
          <p:nvPr/>
        </p:nvSpPr>
        <p:spPr>
          <a:xfrm>
            <a:off x="2023353" y="6112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8F9E1EB-A29C-01A6-C02C-624FE24CEB63}"/>
              </a:ext>
            </a:extLst>
          </p:cNvPr>
          <p:cNvSpPr/>
          <p:nvPr/>
        </p:nvSpPr>
        <p:spPr>
          <a:xfrm>
            <a:off x="2211421" y="611209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CA71E67-F417-4D33-5AAE-37F7A5EF4A71}"/>
              </a:ext>
            </a:extLst>
          </p:cNvPr>
          <p:cNvSpPr/>
          <p:nvPr/>
        </p:nvSpPr>
        <p:spPr>
          <a:xfrm>
            <a:off x="2409217" y="610861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90026E23-6E9A-E8B2-0D46-A26215272DB7}"/>
              </a:ext>
            </a:extLst>
          </p:cNvPr>
          <p:cNvSpPr/>
          <p:nvPr/>
        </p:nvSpPr>
        <p:spPr>
          <a:xfrm>
            <a:off x="2607013" y="610837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1D360F0-6D74-9440-99A6-037DF2B89730}"/>
              </a:ext>
            </a:extLst>
          </p:cNvPr>
          <p:cNvSpPr/>
          <p:nvPr/>
        </p:nvSpPr>
        <p:spPr>
          <a:xfrm>
            <a:off x="2785353" y="6108612"/>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A5D1D53-DD2F-C4FD-2A7F-7D45DC54BD70}"/>
              </a:ext>
            </a:extLst>
          </p:cNvPr>
          <p:cNvSpPr/>
          <p:nvPr/>
        </p:nvSpPr>
        <p:spPr>
          <a:xfrm>
            <a:off x="2983149" y="6118178"/>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F94ECC9-BE9C-AEFC-A98F-159A28755984}"/>
              </a:ext>
            </a:extLst>
          </p:cNvPr>
          <p:cNvSpPr/>
          <p:nvPr/>
        </p:nvSpPr>
        <p:spPr>
          <a:xfrm>
            <a:off x="3193915" y="610601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70DB325-42DC-3741-4A76-382DF6165C4A}"/>
              </a:ext>
            </a:extLst>
          </p:cNvPr>
          <p:cNvSpPr/>
          <p:nvPr/>
        </p:nvSpPr>
        <p:spPr>
          <a:xfrm>
            <a:off x="3381984" y="611445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522C9AFE-F575-DF05-B3A4-869D489D2A77}"/>
              </a:ext>
            </a:extLst>
          </p:cNvPr>
          <p:cNvSpPr/>
          <p:nvPr/>
        </p:nvSpPr>
        <p:spPr>
          <a:xfrm>
            <a:off x="3586264" y="6108369"/>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C178D57-269B-AAE2-6172-4FDCA9C3377E}"/>
              </a:ext>
            </a:extLst>
          </p:cNvPr>
          <p:cNvSpPr/>
          <p:nvPr/>
        </p:nvSpPr>
        <p:spPr>
          <a:xfrm>
            <a:off x="3829456" y="610601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656FEC1-9AB5-26A0-83A6-68B18BF40893}"/>
              </a:ext>
            </a:extLst>
          </p:cNvPr>
          <p:cNvSpPr/>
          <p:nvPr/>
        </p:nvSpPr>
        <p:spPr>
          <a:xfrm>
            <a:off x="4046707" y="611201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F5B7284-7C99-BE96-C06D-041201209E4A}"/>
              </a:ext>
            </a:extLst>
          </p:cNvPr>
          <p:cNvSpPr/>
          <p:nvPr/>
        </p:nvSpPr>
        <p:spPr>
          <a:xfrm>
            <a:off x="4276928" y="611817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B1567E71-D9D1-E895-4EEE-0EC58466AC6D}"/>
              </a:ext>
            </a:extLst>
          </p:cNvPr>
          <p:cNvSpPr/>
          <p:nvPr/>
        </p:nvSpPr>
        <p:spPr>
          <a:xfrm>
            <a:off x="4487694" y="6106017"/>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2448191-F3B1-5625-493F-35173ED374A6}"/>
              </a:ext>
            </a:extLst>
          </p:cNvPr>
          <p:cNvSpPr/>
          <p:nvPr/>
        </p:nvSpPr>
        <p:spPr>
          <a:xfrm>
            <a:off x="4708188" y="611234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2F06FFFF-3486-B77C-B775-664AC4A65FB3}"/>
              </a:ext>
            </a:extLst>
          </p:cNvPr>
          <p:cNvSpPr/>
          <p:nvPr/>
        </p:nvSpPr>
        <p:spPr>
          <a:xfrm>
            <a:off x="4948137" y="6128875"/>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11581BCE-59D1-5504-9C7D-55DB489154CD}"/>
              </a:ext>
            </a:extLst>
          </p:cNvPr>
          <p:cNvSpPr/>
          <p:nvPr/>
        </p:nvSpPr>
        <p:spPr>
          <a:xfrm>
            <a:off x="5188086" y="61229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937583B-401B-77F9-26D5-CC517C0AD7F9}"/>
              </a:ext>
            </a:extLst>
          </p:cNvPr>
          <p:cNvSpPr/>
          <p:nvPr/>
        </p:nvSpPr>
        <p:spPr>
          <a:xfrm>
            <a:off x="5408580" y="6122960"/>
            <a:ext cx="58366"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54" name="Ink 353">
                <a:extLst>
                  <a:ext uri="{FF2B5EF4-FFF2-40B4-BE49-F238E27FC236}">
                    <a16:creationId xmlns:a16="http://schemas.microsoft.com/office/drawing/2014/main" id="{98DF2115-C076-BF09-5D3A-DB736BA60BFB}"/>
                  </a:ext>
                </a:extLst>
              </p14:cNvPr>
              <p14:cNvContentPartPr/>
              <p14:nvPr/>
            </p14:nvContentPartPr>
            <p14:xfrm>
              <a:off x="2177778" y="2596565"/>
              <a:ext cx="10800" cy="1789560"/>
            </p14:xfrm>
          </p:contentPart>
        </mc:Choice>
        <mc:Fallback xmlns="">
          <p:pic>
            <p:nvPicPr>
              <p:cNvPr id="354" name="Ink 353">
                <a:extLst>
                  <a:ext uri="{FF2B5EF4-FFF2-40B4-BE49-F238E27FC236}">
                    <a16:creationId xmlns:a16="http://schemas.microsoft.com/office/drawing/2014/main" id="{98DF2115-C076-BF09-5D3A-DB736BA60BFB}"/>
                  </a:ext>
                </a:extLst>
              </p:cNvPr>
              <p:cNvPicPr/>
              <p:nvPr/>
            </p:nvPicPr>
            <p:blipFill>
              <a:blip r:embed="rId4"/>
              <a:stretch>
                <a:fillRect/>
              </a:stretch>
            </p:blipFill>
            <p:spPr>
              <a:xfrm>
                <a:off x="2088138" y="2416925"/>
                <a:ext cx="19044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9" name="Ink 358">
                <a:extLst>
                  <a:ext uri="{FF2B5EF4-FFF2-40B4-BE49-F238E27FC236}">
                    <a16:creationId xmlns:a16="http://schemas.microsoft.com/office/drawing/2014/main" id="{5226BE97-5938-D000-9574-54AACA29A3F0}"/>
                  </a:ext>
                </a:extLst>
              </p14:cNvPr>
              <p14:cNvContentPartPr/>
              <p14:nvPr/>
            </p14:nvContentPartPr>
            <p14:xfrm>
              <a:off x="2265978" y="4376405"/>
              <a:ext cx="884880" cy="11160"/>
            </p14:xfrm>
          </p:contentPart>
        </mc:Choice>
        <mc:Fallback xmlns="">
          <p:pic>
            <p:nvPicPr>
              <p:cNvPr id="359" name="Ink 358">
                <a:extLst>
                  <a:ext uri="{FF2B5EF4-FFF2-40B4-BE49-F238E27FC236}">
                    <a16:creationId xmlns:a16="http://schemas.microsoft.com/office/drawing/2014/main" id="{5226BE97-5938-D000-9574-54AACA29A3F0}"/>
                  </a:ext>
                </a:extLst>
              </p:cNvPr>
              <p:cNvPicPr/>
              <p:nvPr/>
            </p:nvPicPr>
            <p:blipFill>
              <a:blip r:embed="rId6"/>
              <a:stretch>
                <a:fillRect/>
              </a:stretch>
            </p:blipFill>
            <p:spPr>
              <a:xfrm>
                <a:off x="2176338" y="4196405"/>
                <a:ext cx="106452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7" name="Ink 366">
                <a:extLst>
                  <a:ext uri="{FF2B5EF4-FFF2-40B4-BE49-F238E27FC236}">
                    <a16:creationId xmlns:a16="http://schemas.microsoft.com/office/drawing/2014/main" id="{F7ADC59E-C391-5C2D-C874-62C56D7BC2B8}"/>
                  </a:ext>
                </a:extLst>
              </p14:cNvPr>
              <p14:cNvContentPartPr/>
              <p14:nvPr/>
            </p14:nvContentPartPr>
            <p14:xfrm>
              <a:off x="3171018" y="4357685"/>
              <a:ext cx="42840" cy="1706040"/>
            </p14:xfrm>
          </p:contentPart>
        </mc:Choice>
        <mc:Fallback xmlns="">
          <p:pic>
            <p:nvPicPr>
              <p:cNvPr id="367" name="Ink 366">
                <a:extLst>
                  <a:ext uri="{FF2B5EF4-FFF2-40B4-BE49-F238E27FC236}">
                    <a16:creationId xmlns:a16="http://schemas.microsoft.com/office/drawing/2014/main" id="{F7ADC59E-C391-5C2D-C874-62C56D7BC2B8}"/>
                  </a:ext>
                </a:extLst>
              </p:cNvPr>
              <p:cNvPicPr/>
              <p:nvPr/>
            </p:nvPicPr>
            <p:blipFill>
              <a:blip r:embed="rId8"/>
              <a:stretch>
                <a:fillRect/>
              </a:stretch>
            </p:blipFill>
            <p:spPr>
              <a:xfrm>
                <a:off x="3081018" y="4178045"/>
                <a:ext cx="222480" cy="2065680"/>
              </a:xfrm>
              <a:prstGeom prst="rect">
                <a:avLst/>
              </a:prstGeom>
            </p:spPr>
          </p:pic>
        </mc:Fallback>
      </mc:AlternateContent>
      <p:sp>
        <p:nvSpPr>
          <p:cNvPr id="368" name="TextBox 367">
            <a:extLst>
              <a:ext uri="{FF2B5EF4-FFF2-40B4-BE49-F238E27FC236}">
                <a16:creationId xmlns:a16="http://schemas.microsoft.com/office/drawing/2014/main" id="{14CA5E1F-D011-2095-7871-E27E7A6E12CB}"/>
              </a:ext>
            </a:extLst>
          </p:cNvPr>
          <p:cNvSpPr txBox="1"/>
          <p:nvPr/>
        </p:nvSpPr>
        <p:spPr>
          <a:xfrm>
            <a:off x="466560" y="1059924"/>
            <a:ext cx="5368596"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graphs have a particularly uniform structures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Called S-Separable </a:t>
            </a:r>
          </a:p>
        </p:txBody>
      </p: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BCCC9300-AC21-9E91-1E71-742E8F4B5BFB}"/>
                  </a:ext>
                </a:extLst>
              </p:cNvPr>
              <p:cNvSpPr txBox="1"/>
              <p:nvPr/>
            </p:nvSpPr>
            <p:spPr>
              <a:xfrm>
                <a:off x="8461092" y="2604357"/>
                <a:ext cx="10858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𝐺</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p:txBody>
          </p:sp>
        </mc:Choice>
        <mc:Fallback xmlns="">
          <p:sp>
            <p:nvSpPr>
              <p:cNvPr id="369" name="TextBox 368">
                <a:extLst>
                  <a:ext uri="{FF2B5EF4-FFF2-40B4-BE49-F238E27FC236}">
                    <a16:creationId xmlns:a16="http://schemas.microsoft.com/office/drawing/2014/main" id="{BCCC9300-AC21-9E91-1E71-742E8F4B5BFB}"/>
                  </a:ext>
                </a:extLst>
              </p:cNvPr>
              <p:cNvSpPr txBox="1">
                <a:spLocks noRot="1" noChangeAspect="1" noMove="1" noResize="1" noEditPoints="1" noAdjustHandles="1" noChangeArrowheads="1" noChangeShapeType="1" noTextEdit="1"/>
              </p:cNvSpPr>
              <p:nvPr/>
            </p:nvSpPr>
            <p:spPr>
              <a:xfrm>
                <a:off x="8461092" y="2604357"/>
                <a:ext cx="1085823" cy="369332"/>
              </a:xfrm>
              <a:prstGeom prst="rect">
                <a:avLst/>
              </a:prstGeom>
              <a:blipFill>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0" name="TextBox 369">
                <a:extLst>
                  <a:ext uri="{FF2B5EF4-FFF2-40B4-BE49-F238E27FC236}">
                    <a16:creationId xmlns:a16="http://schemas.microsoft.com/office/drawing/2014/main" id="{5C3D58F1-C5E0-1B58-84D7-3F450BA3D3C2}"/>
                  </a:ext>
                </a:extLst>
              </p:cNvPr>
              <p:cNvSpPr txBox="1"/>
              <p:nvPr/>
            </p:nvSpPr>
            <p:spPr>
              <a:xfrm>
                <a:off x="2680745" y="1970760"/>
                <a:ext cx="10611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𝐺</m:t>
                          </m:r>
                        </m:e>
                      </m:d>
                      <m:r>
                        <a:rPr lang="en-US" sz="2800" b="0" i="1" smtClean="0">
                          <a:latin typeface="Cambria Math" panose="02040503050406030204" pitchFamily="18" charset="0"/>
                        </a:rPr>
                        <m:t>)</m:t>
                      </m:r>
                    </m:oMath>
                  </m:oMathPara>
                </a14:m>
                <a:endParaRPr lang="en-US" sz="2800" dirty="0"/>
              </a:p>
            </p:txBody>
          </p:sp>
        </mc:Choice>
        <mc:Fallback xmlns="">
          <p:sp>
            <p:nvSpPr>
              <p:cNvPr id="370" name="TextBox 369">
                <a:extLst>
                  <a:ext uri="{FF2B5EF4-FFF2-40B4-BE49-F238E27FC236}">
                    <a16:creationId xmlns:a16="http://schemas.microsoft.com/office/drawing/2014/main" id="{5C3D58F1-C5E0-1B58-84D7-3F450BA3D3C2}"/>
                  </a:ext>
                </a:extLst>
              </p:cNvPr>
              <p:cNvSpPr txBox="1">
                <a:spLocks noRot="1" noChangeAspect="1" noMove="1" noResize="1" noEditPoints="1" noAdjustHandles="1" noChangeArrowheads="1" noChangeShapeType="1" noTextEdit="1"/>
              </p:cNvSpPr>
              <p:nvPr/>
            </p:nvSpPr>
            <p:spPr>
              <a:xfrm>
                <a:off x="2680745" y="1970760"/>
                <a:ext cx="1061124" cy="430887"/>
              </a:xfrm>
              <a:prstGeom prst="rect">
                <a:avLst/>
              </a:prstGeom>
              <a:blipFill>
                <a:blip r:embed="rId10"/>
                <a:stretch>
                  <a:fillRect/>
                </a:stretch>
              </a:blipFill>
            </p:spPr>
            <p:txBody>
              <a:bodyPr/>
              <a:lstStyle/>
              <a:p>
                <a:r>
                  <a:rPr lang="en-US">
                    <a:noFill/>
                  </a:rPr>
                  <a:t> </a:t>
                </a:r>
              </a:p>
            </p:txBody>
          </p:sp>
        </mc:Fallback>
      </mc:AlternateContent>
      <p:cxnSp>
        <p:nvCxnSpPr>
          <p:cNvPr id="372" name="Straight Connector 371">
            <a:extLst>
              <a:ext uri="{FF2B5EF4-FFF2-40B4-BE49-F238E27FC236}">
                <a16:creationId xmlns:a16="http://schemas.microsoft.com/office/drawing/2014/main" id="{2B2F5A1C-716E-95E5-A08B-A32AA58C8D5B}"/>
              </a:ext>
            </a:extLst>
          </p:cNvPr>
          <p:cNvCxnSpPr/>
          <p:nvPr/>
        </p:nvCxnSpPr>
        <p:spPr>
          <a:xfrm>
            <a:off x="7550730" y="3215163"/>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373" name="Oval 372">
            <a:extLst>
              <a:ext uri="{FF2B5EF4-FFF2-40B4-BE49-F238E27FC236}">
                <a16:creationId xmlns:a16="http://schemas.microsoft.com/office/drawing/2014/main" id="{746A17E4-73DA-69C7-7856-F90B1E4BE6B4}"/>
              </a:ext>
            </a:extLst>
          </p:cNvPr>
          <p:cNvSpPr/>
          <p:nvPr/>
        </p:nvSpPr>
        <p:spPr>
          <a:xfrm>
            <a:off x="7546923" y="317706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EB719E9B-AC8D-7324-6D15-82EC8FC4C579}"/>
              </a:ext>
            </a:extLst>
          </p:cNvPr>
          <p:cNvSpPr/>
          <p:nvPr/>
        </p:nvSpPr>
        <p:spPr>
          <a:xfrm>
            <a:off x="7834487" y="317276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E0DAA7F-656C-C5B6-68A6-FB88B3DC8DE8}"/>
              </a:ext>
            </a:extLst>
          </p:cNvPr>
          <p:cNvSpPr/>
          <p:nvPr/>
        </p:nvSpPr>
        <p:spPr>
          <a:xfrm>
            <a:off x="8126316" y="316433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121337E6-242C-8C11-4142-A5A7548383E9}"/>
              </a:ext>
            </a:extLst>
          </p:cNvPr>
          <p:cNvSpPr/>
          <p:nvPr/>
        </p:nvSpPr>
        <p:spPr>
          <a:xfrm>
            <a:off x="8418709" y="316433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F18B4972-C986-3492-FC14-A071AA619238}"/>
              </a:ext>
            </a:extLst>
          </p:cNvPr>
          <p:cNvSpPr/>
          <p:nvPr/>
        </p:nvSpPr>
        <p:spPr>
          <a:xfrm>
            <a:off x="8703491" y="317398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327FB842-687E-EDEB-2495-E19C69085D8E}"/>
              </a:ext>
            </a:extLst>
          </p:cNvPr>
          <p:cNvSpPr/>
          <p:nvPr/>
        </p:nvSpPr>
        <p:spPr>
          <a:xfrm>
            <a:off x="8993665" y="317409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B628F2A-3335-BAD7-D65A-D72F838ED291}"/>
              </a:ext>
            </a:extLst>
          </p:cNvPr>
          <p:cNvSpPr/>
          <p:nvPr/>
        </p:nvSpPr>
        <p:spPr>
          <a:xfrm>
            <a:off x="9287713" y="317276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CFB45985-84F8-D819-6A07-5969311A4EDC}"/>
              </a:ext>
            </a:extLst>
          </p:cNvPr>
          <p:cNvSpPr/>
          <p:nvPr/>
        </p:nvSpPr>
        <p:spPr>
          <a:xfrm>
            <a:off x="9580567" y="316433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7B210D43-9B57-0E8B-F99C-3D0380C242AD}"/>
              </a:ext>
            </a:extLst>
          </p:cNvPr>
          <p:cNvSpPr/>
          <p:nvPr/>
        </p:nvSpPr>
        <p:spPr>
          <a:xfrm>
            <a:off x="9860059" y="317276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1CE2E04A-9C0C-5133-040C-9CDF5B588889}"/>
              </a:ext>
            </a:extLst>
          </p:cNvPr>
          <p:cNvSpPr/>
          <p:nvPr/>
        </p:nvSpPr>
        <p:spPr>
          <a:xfrm>
            <a:off x="10119956" y="317276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id="{693FCE9F-2151-8C40-D77B-C76D7246A7CE}"/>
              </a:ext>
            </a:extLst>
          </p:cNvPr>
          <p:cNvCxnSpPr/>
          <p:nvPr/>
        </p:nvCxnSpPr>
        <p:spPr>
          <a:xfrm>
            <a:off x="7550730" y="3419965"/>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406" name="Oval 405">
            <a:extLst>
              <a:ext uri="{FF2B5EF4-FFF2-40B4-BE49-F238E27FC236}">
                <a16:creationId xmlns:a16="http://schemas.microsoft.com/office/drawing/2014/main" id="{FF6A3AFF-1D41-D418-0568-A8DF3CA6A70B}"/>
              </a:ext>
            </a:extLst>
          </p:cNvPr>
          <p:cNvSpPr/>
          <p:nvPr/>
        </p:nvSpPr>
        <p:spPr>
          <a:xfrm>
            <a:off x="7546923" y="338186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B61E09F2-C0DC-3A84-A0AF-778AE0AB4A00}"/>
              </a:ext>
            </a:extLst>
          </p:cNvPr>
          <p:cNvSpPr/>
          <p:nvPr/>
        </p:nvSpPr>
        <p:spPr>
          <a:xfrm>
            <a:off x="7834487" y="337756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75DC5B12-6B62-8369-CB04-38CD34769251}"/>
              </a:ext>
            </a:extLst>
          </p:cNvPr>
          <p:cNvSpPr/>
          <p:nvPr/>
        </p:nvSpPr>
        <p:spPr>
          <a:xfrm>
            <a:off x="8126316" y="336913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AA941F8D-AE1C-EE39-49D2-517A9B32B7FD}"/>
              </a:ext>
            </a:extLst>
          </p:cNvPr>
          <p:cNvSpPr/>
          <p:nvPr/>
        </p:nvSpPr>
        <p:spPr>
          <a:xfrm>
            <a:off x="8418709" y="336913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2290B50A-A99A-8F96-AFBA-3F936DB2E1ED}"/>
              </a:ext>
            </a:extLst>
          </p:cNvPr>
          <p:cNvSpPr/>
          <p:nvPr/>
        </p:nvSpPr>
        <p:spPr>
          <a:xfrm>
            <a:off x="8703491" y="337879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74022398-C9E5-4D9C-F758-1C733969DD34}"/>
              </a:ext>
            </a:extLst>
          </p:cNvPr>
          <p:cNvSpPr/>
          <p:nvPr/>
        </p:nvSpPr>
        <p:spPr>
          <a:xfrm>
            <a:off x="8993665" y="337889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8931AF0B-C5A7-0C98-BA13-BB0B5F7CA8DD}"/>
              </a:ext>
            </a:extLst>
          </p:cNvPr>
          <p:cNvSpPr/>
          <p:nvPr/>
        </p:nvSpPr>
        <p:spPr>
          <a:xfrm>
            <a:off x="9287713" y="337756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DC310789-611E-03E8-A875-8DE672A84787}"/>
              </a:ext>
            </a:extLst>
          </p:cNvPr>
          <p:cNvSpPr/>
          <p:nvPr/>
        </p:nvSpPr>
        <p:spPr>
          <a:xfrm>
            <a:off x="9580567" y="336913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B4A1CCB6-093A-882A-4E8D-01ACD855F40A}"/>
              </a:ext>
            </a:extLst>
          </p:cNvPr>
          <p:cNvSpPr/>
          <p:nvPr/>
        </p:nvSpPr>
        <p:spPr>
          <a:xfrm>
            <a:off x="9860059" y="337756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F7C255DD-3EB5-E174-A67F-268900BFF7E5}"/>
              </a:ext>
            </a:extLst>
          </p:cNvPr>
          <p:cNvSpPr/>
          <p:nvPr/>
        </p:nvSpPr>
        <p:spPr>
          <a:xfrm>
            <a:off x="10119956" y="337756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6" name="Straight Connector 415">
            <a:extLst>
              <a:ext uri="{FF2B5EF4-FFF2-40B4-BE49-F238E27FC236}">
                <a16:creationId xmlns:a16="http://schemas.microsoft.com/office/drawing/2014/main" id="{EA4FD03F-27FC-86A5-0ACD-B0694AE0DD2F}"/>
              </a:ext>
            </a:extLst>
          </p:cNvPr>
          <p:cNvCxnSpPr/>
          <p:nvPr/>
        </p:nvCxnSpPr>
        <p:spPr>
          <a:xfrm>
            <a:off x="7548281" y="3610614"/>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417" name="Oval 416">
            <a:extLst>
              <a:ext uri="{FF2B5EF4-FFF2-40B4-BE49-F238E27FC236}">
                <a16:creationId xmlns:a16="http://schemas.microsoft.com/office/drawing/2014/main" id="{E5FF8848-6670-EBC2-A76E-350623A149F5}"/>
              </a:ext>
            </a:extLst>
          </p:cNvPr>
          <p:cNvSpPr/>
          <p:nvPr/>
        </p:nvSpPr>
        <p:spPr>
          <a:xfrm>
            <a:off x="7544474" y="3572513"/>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D5B15425-F6AA-F55F-2547-358C73E6DD64}"/>
              </a:ext>
            </a:extLst>
          </p:cNvPr>
          <p:cNvSpPr/>
          <p:nvPr/>
        </p:nvSpPr>
        <p:spPr>
          <a:xfrm>
            <a:off x="7832038" y="356821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D0F4C891-B10B-5C48-EAE4-7071B3F93949}"/>
              </a:ext>
            </a:extLst>
          </p:cNvPr>
          <p:cNvSpPr/>
          <p:nvPr/>
        </p:nvSpPr>
        <p:spPr>
          <a:xfrm>
            <a:off x="8123867" y="3559785"/>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27C64F90-B622-B26A-5D6B-7695473D5BCB}"/>
              </a:ext>
            </a:extLst>
          </p:cNvPr>
          <p:cNvSpPr/>
          <p:nvPr/>
        </p:nvSpPr>
        <p:spPr>
          <a:xfrm>
            <a:off x="8416260" y="3559785"/>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00CCF1CC-AF9E-3F5D-C787-B9D18B0ADA25}"/>
              </a:ext>
            </a:extLst>
          </p:cNvPr>
          <p:cNvSpPr/>
          <p:nvPr/>
        </p:nvSpPr>
        <p:spPr>
          <a:xfrm>
            <a:off x="8701042" y="356944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AF7C4C66-F7AF-994A-2316-CD5A8D5C99A4}"/>
              </a:ext>
            </a:extLst>
          </p:cNvPr>
          <p:cNvSpPr/>
          <p:nvPr/>
        </p:nvSpPr>
        <p:spPr>
          <a:xfrm>
            <a:off x="8991216" y="356954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EA8AF444-A347-56EE-21E4-D318D975A4DE}"/>
              </a:ext>
            </a:extLst>
          </p:cNvPr>
          <p:cNvSpPr/>
          <p:nvPr/>
        </p:nvSpPr>
        <p:spPr>
          <a:xfrm>
            <a:off x="9285264" y="356821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372CA1E1-5C6F-1B97-342C-670BCF45E823}"/>
              </a:ext>
            </a:extLst>
          </p:cNvPr>
          <p:cNvSpPr/>
          <p:nvPr/>
        </p:nvSpPr>
        <p:spPr>
          <a:xfrm>
            <a:off x="9578118" y="3559785"/>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4EF9AE77-F936-1C90-DB10-C91155D37C26}"/>
              </a:ext>
            </a:extLst>
          </p:cNvPr>
          <p:cNvSpPr/>
          <p:nvPr/>
        </p:nvSpPr>
        <p:spPr>
          <a:xfrm>
            <a:off x="9857610" y="356821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54B5EDCF-DC13-4953-5AE3-9ED271A40913}"/>
              </a:ext>
            </a:extLst>
          </p:cNvPr>
          <p:cNvSpPr/>
          <p:nvPr/>
        </p:nvSpPr>
        <p:spPr>
          <a:xfrm>
            <a:off x="10117507" y="356821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9" name="Straight Connector 448">
            <a:extLst>
              <a:ext uri="{FF2B5EF4-FFF2-40B4-BE49-F238E27FC236}">
                <a16:creationId xmlns:a16="http://schemas.microsoft.com/office/drawing/2014/main" id="{7369E2D0-A889-43A6-54E1-1E56AD8B6CB2}"/>
              </a:ext>
            </a:extLst>
          </p:cNvPr>
          <p:cNvCxnSpPr/>
          <p:nvPr/>
        </p:nvCxnSpPr>
        <p:spPr>
          <a:xfrm>
            <a:off x="7548281" y="3835068"/>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450" name="Oval 449">
            <a:extLst>
              <a:ext uri="{FF2B5EF4-FFF2-40B4-BE49-F238E27FC236}">
                <a16:creationId xmlns:a16="http://schemas.microsoft.com/office/drawing/2014/main" id="{A467EEA4-AAB4-9286-E8AA-00FFB2DE6478}"/>
              </a:ext>
            </a:extLst>
          </p:cNvPr>
          <p:cNvSpPr/>
          <p:nvPr/>
        </p:nvSpPr>
        <p:spPr>
          <a:xfrm>
            <a:off x="7544474" y="379696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D7296C3D-63BA-3141-86CC-5A7CF94A4B95}"/>
              </a:ext>
            </a:extLst>
          </p:cNvPr>
          <p:cNvSpPr/>
          <p:nvPr/>
        </p:nvSpPr>
        <p:spPr>
          <a:xfrm>
            <a:off x="7832038" y="379267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BC875CC9-3DDD-5718-2843-C5A66EEF6E8D}"/>
              </a:ext>
            </a:extLst>
          </p:cNvPr>
          <p:cNvSpPr/>
          <p:nvPr/>
        </p:nvSpPr>
        <p:spPr>
          <a:xfrm>
            <a:off x="8123867" y="378423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90C238B7-7568-E116-BD6E-8B4172854014}"/>
              </a:ext>
            </a:extLst>
          </p:cNvPr>
          <p:cNvSpPr/>
          <p:nvPr/>
        </p:nvSpPr>
        <p:spPr>
          <a:xfrm>
            <a:off x="8416260" y="378423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E6403971-AB95-0095-7E20-D13E72BBB21E}"/>
              </a:ext>
            </a:extLst>
          </p:cNvPr>
          <p:cNvSpPr/>
          <p:nvPr/>
        </p:nvSpPr>
        <p:spPr>
          <a:xfrm>
            <a:off x="8701042" y="379389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B1A41DC8-E202-9E52-653B-6328CB4A2D7B}"/>
              </a:ext>
            </a:extLst>
          </p:cNvPr>
          <p:cNvSpPr/>
          <p:nvPr/>
        </p:nvSpPr>
        <p:spPr>
          <a:xfrm>
            <a:off x="8991216" y="379400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4CCCD66C-EF68-3BB1-E52A-988A3FA97007}"/>
              </a:ext>
            </a:extLst>
          </p:cNvPr>
          <p:cNvSpPr/>
          <p:nvPr/>
        </p:nvSpPr>
        <p:spPr>
          <a:xfrm>
            <a:off x="9285264" y="379267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3C219C28-75C5-31BA-A7CD-1D88ECB25A57}"/>
              </a:ext>
            </a:extLst>
          </p:cNvPr>
          <p:cNvSpPr/>
          <p:nvPr/>
        </p:nvSpPr>
        <p:spPr>
          <a:xfrm>
            <a:off x="9578118" y="378423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08699703-C361-6BFA-B82C-F254C4B9710F}"/>
              </a:ext>
            </a:extLst>
          </p:cNvPr>
          <p:cNvSpPr/>
          <p:nvPr/>
        </p:nvSpPr>
        <p:spPr>
          <a:xfrm>
            <a:off x="9857610" y="379267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AB96BE55-CE61-7D61-D1DC-F48F0E92850E}"/>
              </a:ext>
            </a:extLst>
          </p:cNvPr>
          <p:cNvSpPr/>
          <p:nvPr/>
        </p:nvSpPr>
        <p:spPr>
          <a:xfrm>
            <a:off x="10117507" y="379267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82" name="Straight Connector 481">
            <a:extLst>
              <a:ext uri="{FF2B5EF4-FFF2-40B4-BE49-F238E27FC236}">
                <a16:creationId xmlns:a16="http://schemas.microsoft.com/office/drawing/2014/main" id="{6BD5919A-1268-7B98-B52C-14B4AABF9599}"/>
              </a:ext>
            </a:extLst>
          </p:cNvPr>
          <p:cNvCxnSpPr/>
          <p:nvPr/>
        </p:nvCxnSpPr>
        <p:spPr>
          <a:xfrm>
            <a:off x="7548281" y="4085986"/>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483" name="Oval 482">
            <a:extLst>
              <a:ext uri="{FF2B5EF4-FFF2-40B4-BE49-F238E27FC236}">
                <a16:creationId xmlns:a16="http://schemas.microsoft.com/office/drawing/2014/main" id="{3F644CA1-7544-4A2B-8606-980221771414}"/>
              </a:ext>
            </a:extLst>
          </p:cNvPr>
          <p:cNvSpPr/>
          <p:nvPr/>
        </p:nvSpPr>
        <p:spPr>
          <a:xfrm>
            <a:off x="7544474" y="4047885"/>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CA2905D3-8E16-2417-F80B-1E6FBEA4C7FA}"/>
              </a:ext>
            </a:extLst>
          </p:cNvPr>
          <p:cNvSpPr/>
          <p:nvPr/>
        </p:nvSpPr>
        <p:spPr>
          <a:xfrm>
            <a:off x="7832038" y="404359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61F5940D-47C6-D579-6BAA-5F4F161AC53B}"/>
              </a:ext>
            </a:extLst>
          </p:cNvPr>
          <p:cNvSpPr/>
          <p:nvPr/>
        </p:nvSpPr>
        <p:spPr>
          <a:xfrm>
            <a:off x="8123867" y="403515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89E21B3F-AB43-4614-935B-336FC76EB321}"/>
              </a:ext>
            </a:extLst>
          </p:cNvPr>
          <p:cNvSpPr/>
          <p:nvPr/>
        </p:nvSpPr>
        <p:spPr>
          <a:xfrm>
            <a:off x="8416260" y="403515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8117E45-EF44-9A1A-D108-798C984F2A44}"/>
              </a:ext>
            </a:extLst>
          </p:cNvPr>
          <p:cNvSpPr/>
          <p:nvPr/>
        </p:nvSpPr>
        <p:spPr>
          <a:xfrm>
            <a:off x="8701042" y="404481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64A26F99-B6E6-FD09-93E7-A6615BE9ABB4}"/>
              </a:ext>
            </a:extLst>
          </p:cNvPr>
          <p:cNvSpPr/>
          <p:nvPr/>
        </p:nvSpPr>
        <p:spPr>
          <a:xfrm>
            <a:off x="8991216" y="404492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1A351785-7709-A8D3-0BB2-5F0339E7AED3}"/>
              </a:ext>
            </a:extLst>
          </p:cNvPr>
          <p:cNvSpPr/>
          <p:nvPr/>
        </p:nvSpPr>
        <p:spPr>
          <a:xfrm>
            <a:off x="9285264" y="404359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35F6AE56-DC09-FB75-41E0-18A6E7F36400}"/>
              </a:ext>
            </a:extLst>
          </p:cNvPr>
          <p:cNvSpPr/>
          <p:nvPr/>
        </p:nvSpPr>
        <p:spPr>
          <a:xfrm>
            <a:off x="9578118" y="403515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EF6F3903-25B9-2BA0-9A0D-99CDA9987C6F}"/>
              </a:ext>
            </a:extLst>
          </p:cNvPr>
          <p:cNvSpPr/>
          <p:nvPr/>
        </p:nvSpPr>
        <p:spPr>
          <a:xfrm>
            <a:off x="9857610" y="404359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B9CCD98A-2262-5313-A3C0-5B815B801196}"/>
              </a:ext>
            </a:extLst>
          </p:cNvPr>
          <p:cNvSpPr/>
          <p:nvPr/>
        </p:nvSpPr>
        <p:spPr>
          <a:xfrm>
            <a:off x="10117507" y="4043590"/>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3" name="Straight Connector 492">
            <a:extLst>
              <a:ext uri="{FF2B5EF4-FFF2-40B4-BE49-F238E27FC236}">
                <a16:creationId xmlns:a16="http://schemas.microsoft.com/office/drawing/2014/main" id="{E24E6BB3-E731-1748-99E3-E21BB0090D71}"/>
              </a:ext>
            </a:extLst>
          </p:cNvPr>
          <p:cNvCxnSpPr/>
          <p:nvPr/>
        </p:nvCxnSpPr>
        <p:spPr>
          <a:xfrm>
            <a:off x="7548281" y="4339870"/>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494" name="Oval 493">
            <a:extLst>
              <a:ext uri="{FF2B5EF4-FFF2-40B4-BE49-F238E27FC236}">
                <a16:creationId xmlns:a16="http://schemas.microsoft.com/office/drawing/2014/main" id="{3F4028BA-264B-C552-AC40-230735E4DD35}"/>
              </a:ext>
            </a:extLst>
          </p:cNvPr>
          <p:cNvSpPr/>
          <p:nvPr/>
        </p:nvSpPr>
        <p:spPr>
          <a:xfrm>
            <a:off x="7544474" y="430176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9192796A-A4D2-B984-1EC9-6A1535747909}"/>
              </a:ext>
            </a:extLst>
          </p:cNvPr>
          <p:cNvSpPr/>
          <p:nvPr/>
        </p:nvSpPr>
        <p:spPr>
          <a:xfrm>
            <a:off x="7832038" y="429747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AC5A8FF5-79CE-86DC-3D2D-29F45509BA26}"/>
              </a:ext>
            </a:extLst>
          </p:cNvPr>
          <p:cNvSpPr/>
          <p:nvPr/>
        </p:nvSpPr>
        <p:spPr>
          <a:xfrm>
            <a:off x="8123867" y="428904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AEB3CD7D-3E23-4D5E-2347-8FC8A8BAA660}"/>
              </a:ext>
            </a:extLst>
          </p:cNvPr>
          <p:cNvSpPr/>
          <p:nvPr/>
        </p:nvSpPr>
        <p:spPr>
          <a:xfrm>
            <a:off x="8416260" y="428904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FF89443A-4E57-936C-7538-82785BBAFC39}"/>
              </a:ext>
            </a:extLst>
          </p:cNvPr>
          <p:cNvSpPr/>
          <p:nvPr/>
        </p:nvSpPr>
        <p:spPr>
          <a:xfrm>
            <a:off x="8701042" y="429869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9" name="Oval 498">
            <a:extLst>
              <a:ext uri="{FF2B5EF4-FFF2-40B4-BE49-F238E27FC236}">
                <a16:creationId xmlns:a16="http://schemas.microsoft.com/office/drawing/2014/main" id="{1453DD57-EBAE-E735-7C8F-403B9F2D7929}"/>
              </a:ext>
            </a:extLst>
          </p:cNvPr>
          <p:cNvSpPr/>
          <p:nvPr/>
        </p:nvSpPr>
        <p:spPr>
          <a:xfrm>
            <a:off x="8991216" y="429880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0" name="Oval 499">
            <a:extLst>
              <a:ext uri="{FF2B5EF4-FFF2-40B4-BE49-F238E27FC236}">
                <a16:creationId xmlns:a16="http://schemas.microsoft.com/office/drawing/2014/main" id="{7453FD91-E224-72CD-1B15-93B2A1679C8F}"/>
              </a:ext>
            </a:extLst>
          </p:cNvPr>
          <p:cNvSpPr/>
          <p:nvPr/>
        </p:nvSpPr>
        <p:spPr>
          <a:xfrm>
            <a:off x="9285264" y="429747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BE4233B2-0C5C-B761-D5AF-3C9EE2F9B28F}"/>
              </a:ext>
            </a:extLst>
          </p:cNvPr>
          <p:cNvSpPr/>
          <p:nvPr/>
        </p:nvSpPr>
        <p:spPr>
          <a:xfrm>
            <a:off x="9578118" y="428904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904C65E6-E18A-A963-1A06-B98FB729E9D0}"/>
              </a:ext>
            </a:extLst>
          </p:cNvPr>
          <p:cNvSpPr/>
          <p:nvPr/>
        </p:nvSpPr>
        <p:spPr>
          <a:xfrm>
            <a:off x="9857610" y="429747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2F691A66-9779-E0EB-0040-962BADB8F372}"/>
              </a:ext>
            </a:extLst>
          </p:cNvPr>
          <p:cNvSpPr/>
          <p:nvPr/>
        </p:nvSpPr>
        <p:spPr>
          <a:xfrm>
            <a:off x="10117507" y="429747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4" name="Straight Connector 503">
            <a:extLst>
              <a:ext uri="{FF2B5EF4-FFF2-40B4-BE49-F238E27FC236}">
                <a16:creationId xmlns:a16="http://schemas.microsoft.com/office/drawing/2014/main" id="{CF25F08A-931F-AFBF-E52F-7BAC53210C41}"/>
              </a:ext>
            </a:extLst>
          </p:cNvPr>
          <p:cNvCxnSpPr/>
          <p:nvPr/>
        </p:nvCxnSpPr>
        <p:spPr>
          <a:xfrm>
            <a:off x="7535266" y="4574848"/>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505" name="Oval 504">
            <a:extLst>
              <a:ext uri="{FF2B5EF4-FFF2-40B4-BE49-F238E27FC236}">
                <a16:creationId xmlns:a16="http://schemas.microsoft.com/office/drawing/2014/main" id="{868DF81A-ECDE-6723-74D6-025CEF6CDBDF}"/>
              </a:ext>
            </a:extLst>
          </p:cNvPr>
          <p:cNvSpPr/>
          <p:nvPr/>
        </p:nvSpPr>
        <p:spPr>
          <a:xfrm>
            <a:off x="7531459" y="453674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07F55CA0-F7AF-301B-FF5D-348A8E6EFA96}"/>
              </a:ext>
            </a:extLst>
          </p:cNvPr>
          <p:cNvSpPr/>
          <p:nvPr/>
        </p:nvSpPr>
        <p:spPr>
          <a:xfrm>
            <a:off x="7819023" y="453245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854455D3-731E-4573-F2D4-26391327A4E0}"/>
              </a:ext>
            </a:extLst>
          </p:cNvPr>
          <p:cNvSpPr/>
          <p:nvPr/>
        </p:nvSpPr>
        <p:spPr>
          <a:xfrm>
            <a:off x="8110852" y="452401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572DC99F-BBBD-196B-80F5-5397AD1F1709}"/>
              </a:ext>
            </a:extLst>
          </p:cNvPr>
          <p:cNvSpPr/>
          <p:nvPr/>
        </p:nvSpPr>
        <p:spPr>
          <a:xfrm>
            <a:off x="8403245" y="452401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990E68E9-9297-B65F-E2E0-2675DBBC6BD1}"/>
              </a:ext>
            </a:extLst>
          </p:cNvPr>
          <p:cNvSpPr/>
          <p:nvPr/>
        </p:nvSpPr>
        <p:spPr>
          <a:xfrm>
            <a:off x="8688027" y="453367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D0D53E87-3E33-4B82-8C7B-1B5EACD5588A}"/>
              </a:ext>
            </a:extLst>
          </p:cNvPr>
          <p:cNvSpPr/>
          <p:nvPr/>
        </p:nvSpPr>
        <p:spPr>
          <a:xfrm>
            <a:off x="8978201" y="453378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id="{D03CFB25-D65A-AC80-CC40-B9BD921B5882}"/>
              </a:ext>
            </a:extLst>
          </p:cNvPr>
          <p:cNvSpPr/>
          <p:nvPr/>
        </p:nvSpPr>
        <p:spPr>
          <a:xfrm>
            <a:off x="9272249" y="453245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C67C683D-EB20-F62E-6F68-CED7D14EC640}"/>
              </a:ext>
            </a:extLst>
          </p:cNvPr>
          <p:cNvSpPr/>
          <p:nvPr/>
        </p:nvSpPr>
        <p:spPr>
          <a:xfrm>
            <a:off x="9565103" y="452401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5896813F-19B4-66E2-C825-94A749E5B51B}"/>
              </a:ext>
            </a:extLst>
          </p:cNvPr>
          <p:cNvSpPr/>
          <p:nvPr/>
        </p:nvSpPr>
        <p:spPr>
          <a:xfrm>
            <a:off x="9844595" y="453245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6381F408-BDF1-4036-E8CC-B0AFAF360339}"/>
              </a:ext>
            </a:extLst>
          </p:cNvPr>
          <p:cNvSpPr/>
          <p:nvPr/>
        </p:nvSpPr>
        <p:spPr>
          <a:xfrm>
            <a:off x="10104492" y="453245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5" name="Straight Connector 514">
            <a:extLst>
              <a:ext uri="{FF2B5EF4-FFF2-40B4-BE49-F238E27FC236}">
                <a16:creationId xmlns:a16="http://schemas.microsoft.com/office/drawing/2014/main" id="{32A3C451-9F0E-6B37-D5E7-22E0F455268D}"/>
              </a:ext>
            </a:extLst>
          </p:cNvPr>
          <p:cNvCxnSpPr/>
          <p:nvPr/>
        </p:nvCxnSpPr>
        <p:spPr>
          <a:xfrm>
            <a:off x="7548281" y="4825658"/>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516" name="Oval 515">
            <a:extLst>
              <a:ext uri="{FF2B5EF4-FFF2-40B4-BE49-F238E27FC236}">
                <a16:creationId xmlns:a16="http://schemas.microsoft.com/office/drawing/2014/main" id="{00DF9AD3-53DC-0AEA-1D93-B7733618DA54}"/>
              </a:ext>
            </a:extLst>
          </p:cNvPr>
          <p:cNvSpPr/>
          <p:nvPr/>
        </p:nvSpPr>
        <p:spPr>
          <a:xfrm>
            <a:off x="7544474" y="4787557"/>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21D92A62-B648-294E-B895-1C875E493EA8}"/>
              </a:ext>
            </a:extLst>
          </p:cNvPr>
          <p:cNvSpPr/>
          <p:nvPr/>
        </p:nvSpPr>
        <p:spPr>
          <a:xfrm>
            <a:off x="7832038" y="478326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76D372A1-4E3C-397F-AC53-A68FA59C15AF}"/>
              </a:ext>
            </a:extLst>
          </p:cNvPr>
          <p:cNvSpPr/>
          <p:nvPr/>
        </p:nvSpPr>
        <p:spPr>
          <a:xfrm>
            <a:off x="8123867" y="477482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485D6534-32E5-ED0E-12CE-6283DB8E656F}"/>
              </a:ext>
            </a:extLst>
          </p:cNvPr>
          <p:cNvSpPr/>
          <p:nvPr/>
        </p:nvSpPr>
        <p:spPr>
          <a:xfrm>
            <a:off x="8416260" y="477482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1F0A6D66-9CCF-1884-9E44-1A27D3BE02A6}"/>
              </a:ext>
            </a:extLst>
          </p:cNvPr>
          <p:cNvSpPr/>
          <p:nvPr/>
        </p:nvSpPr>
        <p:spPr>
          <a:xfrm>
            <a:off x="8701042" y="4784484"/>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E6931902-D083-BE4C-90EC-EF5E33458C7F}"/>
              </a:ext>
            </a:extLst>
          </p:cNvPr>
          <p:cNvSpPr/>
          <p:nvPr/>
        </p:nvSpPr>
        <p:spPr>
          <a:xfrm>
            <a:off x="8991216" y="478459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2" name="Oval 521">
            <a:extLst>
              <a:ext uri="{FF2B5EF4-FFF2-40B4-BE49-F238E27FC236}">
                <a16:creationId xmlns:a16="http://schemas.microsoft.com/office/drawing/2014/main" id="{4938EF44-E6E6-6C26-8FF7-D87B4BC47168}"/>
              </a:ext>
            </a:extLst>
          </p:cNvPr>
          <p:cNvSpPr/>
          <p:nvPr/>
        </p:nvSpPr>
        <p:spPr>
          <a:xfrm>
            <a:off x="9285264" y="478326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FF83E039-6937-4C20-97CB-E7BD6E8A1FE6}"/>
              </a:ext>
            </a:extLst>
          </p:cNvPr>
          <p:cNvSpPr/>
          <p:nvPr/>
        </p:nvSpPr>
        <p:spPr>
          <a:xfrm>
            <a:off x="9578118" y="4774829"/>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375AC57D-C56A-950C-8E9C-A79D6D2B19AE}"/>
              </a:ext>
            </a:extLst>
          </p:cNvPr>
          <p:cNvSpPr/>
          <p:nvPr/>
        </p:nvSpPr>
        <p:spPr>
          <a:xfrm>
            <a:off x="9857610" y="478326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5B2F42DE-2FDC-F04C-E18E-87FF7E017909}"/>
              </a:ext>
            </a:extLst>
          </p:cNvPr>
          <p:cNvSpPr/>
          <p:nvPr/>
        </p:nvSpPr>
        <p:spPr>
          <a:xfrm>
            <a:off x="10117507" y="4783262"/>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6" name="Straight Connector 525">
            <a:extLst>
              <a:ext uri="{FF2B5EF4-FFF2-40B4-BE49-F238E27FC236}">
                <a16:creationId xmlns:a16="http://schemas.microsoft.com/office/drawing/2014/main" id="{B0EA22F1-5088-D7C0-086B-15CF89E154C1}"/>
              </a:ext>
            </a:extLst>
          </p:cNvPr>
          <p:cNvCxnSpPr/>
          <p:nvPr/>
        </p:nvCxnSpPr>
        <p:spPr>
          <a:xfrm>
            <a:off x="7535266" y="5118552"/>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527" name="Oval 526">
            <a:extLst>
              <a:ext uri="{FF2B5EF4-FFF2-40B4-BE49-F238E27FC236}">
                <a16:creationId xmlns:a16="http://schemas.microsoft.com/office/drawing/2014/main" id="{9041C41E-1762-7D97-0E31-4BA8AFC1B835}"/>
              </a:ext>
            </a:extLst>
          </p:cNvPr>
          <p:cNvSpPr/>
          <p:nvPr/>
        </p:nvSpPr>
        <p:spPr>
          <a:xfrm>
            <a:off x="7531459" y="508045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2732588D-63B6-CCB4-B454-A4BFED1C1374}"/>
              </a:ext>
            </a:extLst>
          </p:cNvPr>
          <p:cNvSpPr/>
          <p:nvPr/>
        </p:nvSpPr>
        <p:spPr>
          <a:xfrm>
            <a:off x="7819023" y="507615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4279EA45-04EB-D8C1-A91E-0C6ACC766AC9}"/>
              </a:ext>
            </a:extLst>
          </p:cNvPr>
          <p:cNvSpPr/>
          <p:nvPr/>
        </p:nvSpPr>
        <p:spPr>
          <a:xfrm>
            <a:off x="8110852" y="5067723"/>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E73CF1E7-EEB3-A58C-87DF-91B2228F4B75}"/>
              </a:ext>
            </a:extLst>
          </p:cNvPr>
          <p:cNvSpPr/>
          <p:nvPr/>
        </p:nvSpPr>
        <p:spPr>
          <a:xfrm>
            <a:off x="8403245" y="5067723"/>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8C4DED3B-4100-B343-E011-A746295CDAD9}"/>
              </a:ext>
            </a:extLst>
          </p:cNvPr>
          <p:cNvSpPr/>
          <p:nvPr/>
        </p:nvSpPr>
        <p:spPr>
          <a:xfrm>
            <a:off x="8688027" y="507737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CCACED9E-E860-1EDF-1D28-9291A7E622E0}"/>
              </a:ext>
            </a:extLst>
          </p:cNvPr>
          <p:cNvSpPr/>
          <p:nvPr/>
        </p:nvSpPr>
        <p:spPr>
          <a:xfrm>
            <a:off x="8978201" y="507748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8BD92AED-7E8A-BF67-970E-00E66FEE415D}"/>
              </a:ext>
            </a:extLst>
          </p:cNvPr>
          <p:cNvSpPr/>
          <p:nvPr/>
        </p:nvSpPr>
        <p:spPr>
          <a:xfrm>
            <a:off x="9272249" y="507615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59BF48F2-6A79-CDCA-AB33-6D8BD4292408}"/>
              </a:ext>
            </a:extLst>
          </p:cNvPr>
          <p:cNvSpPr/>
          <p:nvPr/>
        </p:nvSpPr>
        <p:spPr>
          <a:xfrm>
            <a:off x="9565103" y="5067723"/>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2A0D5074-1A8C-59BA-034A-7345C6DBA0D9}"/>
              </a:ext>
            </a:extLst>
          </p:cNvPr>
          <p:cNvSpPr/>
          <p:nvPr/>
        </p:nvSpPr>
        <p:spPr>
          <a:xfrm>
            <a:off x="9844595" y="507615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2B07D380-7571-1CA0-6DCA-777642032C57}"/>
              </a:ext>
            </a:extLst>
          </p:cNvPr>
          <p:cNvSpPr/>
          <p:nvPr/>
        </p:nvSpPr>
        <p:spPr>
          <a:xfrm>
            <a:off x="10104492" y="507615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37" name="Straight Connector 536">
            <a:extLst>
              <a:ext uri="{FF2B5EF4-FFF2-40B4-BE49-F238E27FC236}">
                <a16:creationId xmlns:a16="http://schemas.microsoft.com/office/drawing/2014/main" id="{C6BB0CD8-BA64-F630-CE6E-DE2ACF5FB7F0}"/>
              </a:ext>
            </a:extLst>
          </p:cNvPr>
          <p:cNvCxnSpPr/>
          <p:nvPr/>
        </p:nvCxnSpPr>
        <p:spPr>
          <a:xfrm>
            <a:off x="7548281" y="5393187"/>
            <a:ext cx="2655651" cy="0"/>
          </a:xfrm>
          <a:prstGeom prst="line">
            <a:avLst/>
          </a:prstGeom>
        </p:spPr>
        <p:style>
          <a:lnRef idx="1">
            <a:schemeClr val="accent1"/>
          </a:lnRef>
          <a:fillRef idx="0">
            <a:schemeClr val="accent1"/>
          </a:fillRef>
          <a:effectRef idx="0">
            <a:schemeClr val="accent1"/>
          </a:effectRef>
          <a:fontRef idx="minor">
            <a:schemeClr val="tx1"/>
          </a:fontRef>
        </p:style>
      </p:cxnSp>
      <p:sp>
        <p:nvSpPr>
          <p:cNvPr id="538" name="Oval 537">
            <a:extLst>
              <a:ext uri="{FF2B5EF4-FFF2-40B4-BE49-F238E27FC236}">
                <a16:creationId xmlns:a16="http://schemas.microsoft.com/office/drawing/2014/main" id="{C1B827EA-2EE3-AE7D-14D1-213D94F5DB9D}"/>
              </a:ext>
            </a:extLst>
          </p:cNvPr>
          <p:cNvSpPr/>
          <p:nvPr/>
        </p:nvSpPr>
        <p:spPr>
          <a:xfrm>
            <a:off x="7544474" y="5355086"/>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0ABCABFD-A0C7-B881-5E95-D738C1834421}"/>
              </a:ext>
            </a:extLst>
          </p:cNvPr>
          <p:cNvSpPr/>
          <p:nvPr/>
        </p:nvSpPr>
        <p:spPr>
          <a:xfrm>
            <a:off x="7832038" y="535079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151D22A3-98E9-FC57-1945-1A62F40242A2}"/>
              </a:ext>
            </a:extLst>
          </p:cNvPr>
          <p:cNvSpPr/>
          <p:nvPr/>
        </p:nvSpPr>
        <p:spPr>
          <a:xfrm>
            <a:off x="8123867" y="534235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348FDF1E-7D82-1C53-0806-E8D6A1844076}"/>
              </a:ext>
            </a:extLst>
          </p:cNvPr>
          <p:cNvSpPr/>
          <p:nvPr/>
        </p:nvSpPr>
        <p:spPr>
          <a:xfrm>
            <a:off x="8416260" y="534235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FE359CBB-8AE4-C04E-05EE-5B24F5D75016}"/>
              </a:ext>
            </a:extLst>
          </p:cNvPr>
          <p:cNvSpPr/>
          <p:nvPr/>
        </p:nvSpPr>
        <p:spPr>
          <a:xfrm>
            <a:off x="8701042" y="5352013"/>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4231E688-7791-D70A-CC5D-E8B696D78976}"/>
              </a:ext>
            </a:extLst>
          </p:cNvPr>
          <p:cNvSpPr/>
          <p:nvPr/>
        </p:nvSpPr>
        <p:spPr>
          <a:xfrm>
            <a:off x="8991216" y="535212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69727C90-EC14-0A29-46A4-8353B047EE34}"/>
              </a:ext>
            </a:extLst>
          </p:cNvPr>
          <p:cNvSpPr/>
          <p:nvPr/>
        </p:nvSpPr>
        <p:spPr>
          <a:xfrm>
            <a:off x="9285264" y="535079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3B079C49-96D2-3825-86F2-8D279B115C86}"/>
              </a:ext>
            </a:extLst>
          </p:cNvPr>
          <p:cNvSpPr/>
          <p:nvPr/>
        </p:nvSpPr>
        <p:spPr>
          <a:xfrm>
            <a:off x="9578118" y="5342358"/>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442CFA81-CCA2-161E-5DC3-D280734902C6}"/>
              </a:ext>
            </a:extLst>
          </p:cNvPr>
          <p:cNvSpPr/>
          <p:nvPr/>
        </p:nvSpPr>
        <p:spPr>
          <a:xfrm>
            <a:off x="9857610" y="535079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161B34C8-50BE-5FF6-5CA8-45547383B867}"/>
              </a:ext>
            </a:extLst>
          </p:cNvPr>
          <p:cNvSpPr/>
          <p:nvPr/>
        </p:nvSpPr>
        <p:spPr>
          <a:xfrm>
            <a:off x="10117507" y="5350791"/>
            <a:ext cx="89665" cy="7620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1">
            <p14:nvContentPartPr>
              <p14:cNvPr id="570" name="Ink 569">
                <a:extLst>
                  <a:ext uri="{FF2B5EF4-FFF2-40B4-BE49-F238E27FC236}">
                    <a16:creationId xmlns:a16="http://schemas.microsoft.com/office/drawing/2014/main" id="{36430B61-753D-2CB2-5B0C-5A92BA293EE5}"/>
                  </a:ext>
                </a:extLst>
              </p14:cNvPr>
              <p14:cNvContentPartPr/>
              <p14:nvPr/>
            </p14:nvContentPartPr>
            <p14:xfrm>
              <a:off x="8464180" y="3176474"/>
              <a:ext cx="10440" cy="924120"/>
            </p14:xfrm>
          </p:contentPart>
        </mc:Choice>
        <mc:Fallback xmlns="">
          <p:pic>
            <p:nvPicPr>
              <p:cNvPr id="570" name="Ink 569">
                <a:extLst>
                  <a:ext uri="{FF2B5EF4-FFF2-40B4-BE49-F238E27FC236}">
                    <a16:creationId xmlns:a16="http://schemas.microsoft.com/office/drawing/2014/main" id="{36430B61-753D-2CB2-5B0C-5A92BA293EE5}"/>
                  </a:ext>
                </a:extLst>
              </p:cNvPr>
              <p:cNvPicPr/>
              <p:nvPr/>
            </p:nvPicPr>
            <p:blipFill>
              <a:blip r:embed="rId12"/>
              <a:stretch>
                <a:fillRect/>
              </a:stretch>
            </p:blipFill>
            <p:spPr>
              <a:xfrm>
                <a:off x="8392540" y="3032474"/>
                <a:ext cx="154080" cy="121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1" name="Ink 570">
                <a:extLst>
                  <a:ext uri="{FF2B5EF4-FFF2-40B4-BE49-F238E27FC236}">
                    <a16:creationId xmlns:a16="http://schemas.microsoft.com/office/drawing/2014/main" id="{8379866F-8643-7904-5D7E-F841F48DFEB6}"/>
                  </a:ext>
                </a:extLst>
              </p14:cNvPr>
              <p14:cNvContentPartPr/>
              <p14:nvPr/>
            </p14:nvContentPartPr>
            <p14:xfrm>
              <a:off x="8532580" y="4099874"/>
              <a:ext cx="503640" cy="10800"/>
            </p14:xfrm>
          </p:contentPart>
        </mc:Choice>
        <mc:Fallback xmlns="">
          <p:pic>
            <p:nvPicPr>
              <p:cNvPr id="571" name="Ink 570">
                <a:extLst>
                  <a:ext uri="{FF2B5EF4-FFF2-40B4-BE49-F238E27FC236}">
                    <a16:creationId xmlns:a16="http://schemas.microsoft.com/office/drawing/2014/main" id="{8379866F-8643-7904-5D7E-F841F48DFEB6}"/>
                  </a:ext>
                </a:extLst>
              </p:cNvPr>
              <p:cNvPicPr/>
              <p:nvPr/>
            </p:nvPicPr>
            <p:blipFill>
              <a:blip r:embed="rId14"/>
              <a:stretch>
                <a:fillRect/>
              </a:stretch>
            </p:blipFill>
            <p:spPr>
              <a:xfrm>
                <a:off x="8460940" y="3956234"/>
                <a:ext cx="647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3" name="Ink 572">
                <a:extLst>
                  <a:ext uri="{FF2B5EF4-FFF2-40B4-BE49-F238E27FC236}">
                    <a16:creationId xmlns:a16="http://schemas.microsoft.com/office/drawing/2014/main" id="{2BD76E45-A63E-53F6-3A4C-40B7070D28A2}"/>
                  </a:ext>
                </a:extLst>
              </p14:cNvPr>
              <p14:cNvContentPartPr/>
              <p14:nvPr/>
            </p14:nvContentPartPr>
            <p14:xfrm>
              <a:off x="9028660" y="4182314"/>
              <a:ext cx="11520" cy="1308960"/>
            </p14:xfrm>
          </p:contentPart>
        </mc:Choice>
        <mc:Fallback xmlns="">
          <p:pic>
            <p:nvPicPr>
              <p:cNvPr id="573" name="Ink 572">
                <a:extLst>
                  <a:ext uri="{FF2B5EF4-FFF2-40B4-BE49-F238E27FC236}">
                    <a16:creationId xmlns:a16="http://schemas.microsoft.com/office/drawing/2014/main" id="{2BD76E45-A63E-53F6-3A4C-40B7070D28A2}"/>
                  </a:ext>
                </a:extLst>
              </p:cNvPr>
              <p:cNvPicPr/>
              <p:nvPr/>
            </p:nvPicPr>
            <p:blipFill>
              <a:blip r:embed="rId16"/>
              <a:stretch>
                <a:fillRect/>
              </a:stretch>
            </p:blipFill>
            <p:spPr>
              <a:xfrm>
                <a:off x="8956660" y="4038674"/>
                <a:ext cx="155160" cy="1596600"/>
              </a:xfrm>
              <a:prstGeom prst="rect">
                <a:avLst/>
              </a:prstGeom>
            </p:spPr>
          </p:pic>
        </mc:Fallback>
      </mc:AlternateContent>
      <p:pic>
        <p:nvPicPr>
          <p:cNvPr id="581" name="Picture 580" descr="A logo with text and a group of people&#10;&#10;Description automatically generated">
            <a:extLst>
              <a:ext uri="{FF2B5EF4-FFF2-40B4-BE49-F238E27FC236}">
                <a16:creationId xmlns:a16="http://schemas.microsoft.com/office/drawing/2014/main" id="{2EBA2D77-E1A4-25E7-EDDB-1792FD8179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cxnSp>
        <p:nvCxnSpPr>
          <p:cNvPr id="583" name="Straight Connector 582">
            <a:extLst>
              <a:ext uri="{FF2B5EF4-FFF2-40B4-BE49-F238E27FC236}">
                <a16:creationId xmlns:a16="http://schemas.microsoft.com/office/drawing/2014/main" id="{F6D301E1-99C5-3FDD-9FAE-C90B780E808D}"/>
              </a:ext>
            </a:extLst>
          </p:cNvPr>
          <p:cNvCxnSpPr>
            <a:stCxn id="6" idx="4"/>
            <a:endCxn id="283" idx="3"/>
          </p:cNvCxnSpPr>
          <p:nvPr/>
        </p:nvCxnSpPr>
        <p:spPr>
          <a:xfrm>
            <a:off x="1167319" y="2639599"/>
            <a:ext cx="8548" cy="3511522"/>
          </a:xfrm>
          <a:prstGeom prst="line">
            <a:avLst/>
          </a:prstGeom>
        </p:spPr>
        <p:style>
          <a:lnRef idx="1">
            <a:schemeClr val="dk1"/>
          </a:lnRef>
          <a:fillRef idx="0">
            <a:schemeClr val="dk1"/>
          </a:fillRef>
          <a:effectRef idx="0">
            <a:schemeClr val="dk1"/>
          </a:effectRef>
          <a:fontRef idx="minor">
            <a:schemeClr val="tx1"/>
          </a:fontRef>
        </p:style>
      </p:cxnSp>
      <p:cxnSp>
        <p:nvCxnSpPr>
          <p:cNvPr id="585" name="Straight Connector 584">
            <a:extLst>
              <a:ext uri="{FF2B5EF4-FFF2-40B4-BE49-F238E27FC236}">
                <a16:creationId xmlns:a16="http://schemas.microsoft.com/office/drawing/2014/main" id="{3DCCC210-9EBB-66C6-A8CD-673472FE0348}"/>
              </a:ext>
            </a:extLst>
          </p:cNvPr>
          <p:cNvCxnSpPr>
            <a:stCxn id="7" idx="4"/>
            <a:endCxn id="284" idx="4"/>
          </p:cNvCxnSpPr>
          <p:nvPr/>
        </p:nvCxnSpPr>
        <p:spPr>
          <a:xfrm>
            <a:off x="1368357" y="2645681"/>
            <a:ext cx="29183" cy="3518217"/>
          </a:xfrm>
          <a:prstGeom prst="line">
            <a:avLst/>
          </a:prstGeom>
        </p:spPr>
        <p:style>
          <a:lnRef idx="1">
            <a:schemeClr val="dk1"/>
          </a:lnRef>
          <a:fillRef idx="0">
            <a:schemeClr val="dk1"/>
          </a:fillRef>
          <a:effectRef idx="0">
            <a:schemeClr val="dk1"/>
          </a:effectRef>
          <a:fontRef idx="minor">
            <a:schemeClr val="tx1"/>
          </a:fontRef>
        </p:style>
      </p:cxnSp>
      <p:cxnSp>
        <p:nvCxnSpPr>
          <p:cNvPr id="587" name="Straight Connector 586">
            <a:extLst>
              <a:ext uri="{FF2B5EF4-FFF2-40B4-BE49-F238E27FC236}">
                <a16:creationId xmlns:a16="http://schemas.microsoft.com/office/drawing/2014/main" id="{07BCE88A-32BF-0755-0101-64180AB586BE}"/>
              </a:ext>
            </a:extLst>
          </p:cNvPr>
          <p:cNvCxnSpPr>
            <a:stCxn id="8" idx="0"/>
            <a:endCxn id="285" idx="5"/>
          </p:cNvCxnSpPr>
          <p:nvPr/>
        </p:nvCxnSpPr>
        <p:spPr>
          <a:xfrm>
            <a:off x="1575880" y="2593880"/>
            <a:ext cx="49818" cy="3557241"/>
          </a:xfrm>
          <a:prstGeom prst="line">
            <a:avLst/>
          </a:prstGeom>
        </p:spPr>
        <p:style>
          <a:lnRef idx="1">
            <a:schemeClr val="dk1"/>
          </a:lnRef>
          <a:fillRef idx="0">
            <a:schemeClr val="dk1"/>
          </a:fillRef>
          <a:effectRef idx="0">
            <a:schemeClr val="dk1"/>
          </a:effectRef>
          <a:fontRef idx="minor">
            <a:schemeClr val="tx1"/>
          </a:fontRef>
        </p:style>
      </p:cxnSp>
      <p:cxnSp>
        <p:nvCxnSpPr>
          <p:cNvPr id="589" name="Straight Connector 588">
            <a:extLst>
              <a:ext uri="{FF2B5EF4-FFF2-40B4-BE49-F238E27FC236}">
                <a16:creationId xmlns:a16="http://schemas.microsoft.com/office/drawing/2014/main" id="{E7FDB8EC-B960-51B2-2027-DA8DC76EF4C8}"/>
              </a:ext>
            </a:extLst>
          </p:cNvPr>
          <p:cNvCxnSpPr>
            <a:stCxn id="21" idx="7"/>
            <a:endCxn id="286" idx="5"/>
          </p:cNvCxnSpPr>
          <p:nvPr/>
        </p:nvCxnSpPr>
        <p:spPr>
          <a:xfrm>
            <a:off x="1797554" y="2611438"/>
            <a:ext cx="29183" cy="3550546"/>
          </a:xfrm>
          <a:prstGeom prst="line">
            <a:avLst/>
          </a:prstGeom>
        </p:spPr>
        <p:style>
          <a:lnRef idx="1">
            <a:schemeClr val="dk1"/>
          </a:lnRef>
          <a:fillRef idx="0">
            <a:schemeClr val="dk1"/>
          </a:fillRef>
          <a:effectRef idx="0">
            <a:schemeClr val="dk1"/>
          </a:effectRef>
          <a:fontRef idx="minor">
            <a:schemeClr val="tx1"/>
          </a:fontRef>
        </p:style>
      </p:cxnSp>
      <p:cxnSp>
        <p:nvCxnSpPr>
          <p:cNvPr id="591" name="Straight Connector 590">
            <a:extLst>
              <a:ext uri="{FF2B5EF4-FFF2-40B4-BE49-F238E27FC236}">
                <a16:creationId xmlns:a16="http://schemas.microsoft.com/office/drawing/2014/main" id="{6A882C52-CA0A-8077-04FD-A400CF5E2023}"/>
              </a:ext>
            </a:extLst>
          </p:cNvPr>
          <p:cNvCxnSpPr>
            <a:stCxn id="22" idx="1"/>
            <a:endCxn id="287" idx="0"/>
          </p:cNvCxnSpPr>
          <p:nvPr/>
        </p:nvCxnSpPr>
        <p:spPr>
          <a:xfrm>
            <a:off x="2002718" y="2600575"/>
            <a:ext cx="49818" cy="35115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FBF172E1-E03E-ACB2-B030-9D5D14E2509C}"/>
              </a:ext>
            </a:extLst>
          </p:cNvPr>
          <p:cNvCxnSpPr>
            <a:endCxn id="288" idx="4"/>
          </p:cNvCxnSpPr>
          <p:nvPr/>
        </p:nvCxnSpPr>
        <p:spPr>
          <a:xfrm>
            <a:off x="2188578" y="2633519"/>
            <a:ext cx="52026" cy="3524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3EDFB5D-0730-E675-124D-E3487C55F2EB}"/>
              </a:ext>
            </a:extLst>
          </p:cNvPr>
          <p:cNvCxnSpPr>
            <a:stCxn id="24" idx="6"/>
            <a:endCxn id="289" idx="3"/>
          </p:cNvCxnSpPr>
          <p:nvPr/>
        </p:nvCxnSpPr>
        <p:spPr>
          <a:xfrm flipH="1">
            <a:off x="2417765" y="2613255"/>
            <a:ext cx="20635" cy="3534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4CC47018-4232-E224-5BC1-3822D7F28F28}"/>
              </a:ext>
            </a:extLst>
          </p:cNvPr>
          <p:cNvCxnSpPr>
            <a:stCxn id="25" idx="3"/>
            <a:endCxn id="290" idx="4"/>
          </p:cNvCxnSpPr>
          <p:nvPr/>
        </p:nvCxnSpPr>
        <p:spPr>
          <a:xfrm>
            <a:off x="2586378" y="2629177"/>
            <a:ext cx="49818" cy="3524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B9E08EF4-8C86-FE70-251C-52BD38B3C7BB}"/>
              </a:ext>
            </a:extLst>
          </p:cNvPr>
          <p:cNvCxnSpPr>
            <a:stCxn id="26" idx="2"/>
            <a:endCxn id="291" idx="3"/>
          </p:cNvCxnSpPr>
          <p:nvPr/>
        </p:nvCxnSpPr>
        <p:spPr>
          <a:xfrm>
            <a:off x="2756170" y="2613255"/>
            <a:ext cx="37731" cy="3502052"/>
          </a:xfrm>
          <a:prstGeom prst="line">
            <a:avLst/>
          </a:prstGeom>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FBF8CF71-6C2B-BFDF-F000-B349CD806747}"/>
              </a:ext>
            </a:extLst>
          </p:cNvPr>
          <p:cNvCxnSpPr>
            <a:stCxn id="27" idx="5"/>
            <a:endCxn id="292" idx="1"/>
          </p:cNvCxnSpPr>
          <p:nvPr/>
        </p:nvCxnSpPr>
        <p:spPr>
          <a:xfrm flipH="1">
            <a:off x="2991697" y="2638985"/>
            <a:ext cx="12087" cy="3485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7C9DC9F7-24D6-1C2F-7C7E-9ABE8AA4DD13}"/>
              </a:ext>
            </a:extLst>
          </p:cNvPr>
          <p:cNvCxnSpPr>
            <a:stCxn id="28" idx="7"/>
          </p:cNvCxnSpPr>
          <p:nvPr/>
        </p:nvCxnSpPr>
        <p:spPr>
          <a:xfrm>
            <a:off x="3214550" y="2594495"/>
            <a:ext cx="8548" cy="3528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F876AE7C-C223-FF81-78E9-1808FAE1F5AA}"/>
              </a:ext>
            </a:extLst>
          </p:cNvPr>
          <p:cNvCxnSpPr>
            <a:stCxn id="29" idx="4"/>
            <a:endCxn id="294" idx="0"/>
          </p:cNvCxnSpPr>
          <p:nvPr/>
        </p:nvCxnSpPr>
        <p:spPr>
          <a:xfrm>
            <a:off x="3381984" y="2641952"/>
            <a:ext cx="29183" cy="347249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38797FCF-4E77-18B8-D176-F0824A79D897}"/>
              </a:ext>
            </a:extLst>
          </p:cNvPr>
          <p:cNvCxnSpPr>
            <a:stCxn id="30" idx="0"/>
            <a:endCxn id="295" idx="4"/>
          </p:cNvCxnSpPr>
          <p:nvPr/>
        </p:nvCxnSpPr>
        <p:spPr>
          <a:xfrm>
            <a:off x="3586264" y="2590152"/>
            <a:ext cx="29183" cy="356393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7C84F281-5803-29DE-D326-20CD79E42917}"/>
              </a:ext>
            </a:extLst>
          </p:cNvPr>
          <p:cNvCxnSpPr>
            <a:stCxn id="31" idx="0"/>
            <a:endCxn id="296" idx="1"/>
          </p:cNvCxnSpPr>
          <p:nvPr/>
        </p:nvCxnSpPr>
        <p:spPr>
          <a:xfrm>
            <a:off x="3829456" y="2587800"/>
            <a:ext cx="8548" cy="3524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7755D8C8-D793-8788-CCBD-53E643426A84}"/>
              </a:ext>
            </a:extLst>
          </p:cNvPr>
          <p:cNvCxnSpPr>
            <a:stCxn id="32" idx="4"/>
            <a:endCxn id="297" idx="2"/>
          </p:cNvCxnSpPr>
          <p:nvPr/>
        </p:nvCxnSpPr>
        <p:spPr>
          <a:xfrm>
            <a:off x="4046707" y="2639517"/>
            <a:ext cx="0" cy="34953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48EE6E8A-002F-ADF6-8A44-2BAFE72F0A4E}"/>
              </a:ext>
            </a:extLst>
          </p:cNvPr>
          <p:cNvCxnSpPr>
            <a:stCxn id="33" idx="7"/>
            <a:endCxn id="298" idx="1"/>
          </p:cNvCxnSpPr>
          <p:nvPr/>
        </p:nvCxnSpPr>
        <p:spPr>
          <a:xfrm flipH="1">
            <a:off x="4285476" y="2606655"/>
            <a:ext cx="12087" cy="3518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D31A2A91-8502-3052-8B75-4D074166E118}"/>
              </a:ext>
            </a:extLst>
          </p:cNvPr>
          <p:cNvCxnSpPr>
            <a:stCxn id="34" idx="3"/>
            <a:endCxn id="299" idx="1"/>
          </p:cNvCxnSpPr>
          <p:nvPr/>
        </p:nvCxnSpPr>
        <p:spPr>
          <a:xfrm>
            <a:off x="4467059" y="2626824"/>
            <a:ext cx="29183" cy="3485888"/>
          </a:xfrm>
          <a:prstGeom prst="line">
            <a:avLst/>
          </a:prstGeom>
        </p:spPr>
        <p:style>
          <a:lnRef idx="1">
            <a:schemeClr val="dk1"/>
          </a:lnRef>
          <a:fillRef idx="0">
            <a:schemeClr val="dk1"/>
          </a:fillRef>
          <a:effectRef idx="0">
            <a:schemeClr val="dk1"/>
          </a:effectRef>
          <a:fontRef idx="minor">
            <a:schemeClr val="tx1"/>
          </a:fontRef>
        </p:style>
      </p:cxnSp>
      <p:cxnSp>
        <p:nvCxnSpPr>
          <p:cNvPr id="617" name="Straight Connector 616">
            <a:extLst>
              <a:ext uri="{FF2B5EF4-FFF2-40B4-BE49-F238E27FC236}">
                <a16:creationId xmlns:a16="http://schemas.microsoft.com/office/drawing/2014/main" id="{19BE5E53-E45E-7204-EB46-3CD510D35535}"/>
              </a:ext>
            </a:extLst>
          </p:cNvPr>
          <p:cNvCxnSpPr>
            <a:stCxn id="35" idx="7"/>
            <a:endCxn id="300" idx="4"/>
          </p:cNvCxnSpPr>
          <p:nvPr/>
        </p:nvCxnSpPr>
        <p:spPr>
          <a:xfrm>
            <a:off x="4728823" y="2600818"/>
            <a:ext cx="8548" cy="3557241"/>
          </a:xfrm>
          <a:prstGeom prst="line">
            <a:avLst/>
          </a:prstGeom>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7D523C96-00BF-13B7-5045-414A6CFCB1BC}"/>
              </a:ext>
            </a:extLst>
          </p:cNvPr>
          <p:cNvCxnSpPr>
            <a:stCxn id="36" idx="7"/>
            <a:endCxn id="301" idx="7"/>
          </p:cNvCxnSpPr>
          <p:nvPr/>
        </p:nvCxnSpPr>
        <p:spPr>
          <a:xfrm>
            <a:off x="4968772" y="2617353"/>
            <a:ext cx="29183" cy="3518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718C32D8-7616-1942-FBC5-4E24BFFF99FB}"/>
              </a:ext>
            </a:extLst>
          </p:cNvPr>
          <p:cNvCxnSpPr>
            <a:stCxn id="37" idx="3"/>
            <a:endCxn id="302" idx="3"/>
          </p:cNvCxnSpPr>
          <p:nvPr/>
        </p:nvCxnSpPr>
        <p:spPr>
          <a:xfrm>
            <a:off x="5167451" y="2643767"/>
            <a:ext cx="29183" cy="3518217"/>
          </a:xfrm>
          <a:prstGeom prst="line">
            <a:avLst/>
          </a:prstGeom>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1952FE28-EB83-8B6E-C7AF-6C53E6834FD7}"/>
              </a:ext>
            </a:extLst>
          </p:cNvPr>
          <p:cNvCxnSpPr>
            <a:stCxn id="38" idx="4"/>
            <a:endCxn id="303" idx="6"/>
          </p:cNvCxnSpPr>
          <p:nvPr/>
        </p:nvCxnSpPr>
        <p:spPr>
          <a:xfrm>
            <a:off x="5408580" y="2650462"/>
            <a:ext cx="58366" cy="34953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95C98D74-84A0-453F-B362-DF8F31F7D07F}"/>
              </a:ext>
            </a:extLst>
          </p:cNvPr>
          <p:cNvCxnSpPr>
            <a:stCxn id="373" idx="1"/>
            <a:endCxn id="538" idx="4"/>
          </p:cNvCxnSpPr>
          <p:nvPr/>
        </p:nvCxnSpPr>
        <p:spPr>
          <a:xfrm>
            <a:off x="7560054" y="3188222"/>
            <a:ext cx="29253" cy="2243066"/>
          </a:xfrm>
          <a:prstGeom prst="line">
            <a:avLst/>
          </a:prstGeom>
        </p:spPr>
        <p:style>
          <a:lnRef idx="1">
            <a:schemeClr val="dk1"/>
          </a:lnRef>
          <a:fillRef idx="0">
            <a:schemeClr val="dk1"/>
          </a:fillRef>
          <a:effectRef idx="0">
            <a:schemeClr val="dk1"/>
          </a:effectRef>
          <a:fontRef idx="minor">
            <a:schemeClr val="tx1"/>
          </a:fontRef>
        </p:style>
      </p:cxnSp>
      <p:cxnSp>
        <p:nvCxnSpPr>
          <p:cNvPr id="636" name="Straight Connector 635">
            <a:extLst>
              <a:ext uri="{FF2B5EF4-FFF2-40B4-BE49-F238E27FC236}">
                <a16:creationId xmlns:a16="http://schemas.microsoft.com/office/drawing/2014/main" id="{DD9D4F55-5C6A-E7EC-C38D-C07D0800EF07}"/>
              </a:ext>
            </a:extLst>
          </p:cNvPr>
          <p:cNvCxnSpPr>
            <a:stCxn id="396" idx="0"/>
            <a:endCxn id="539" idx="5"/>
          </p:cNvCxnSpPr>
          <p:nvPr/>
        </p:nvCxnSpPr>
        <p:spPr>
          <a:xfrm>
            <a:off x="7879320" y="3172767"/>
            <a:ext cx="29252" cy="2243066"/>
          </a:xfrm>
          <a:prstGeom prst="line">
            <a:avLst/>
          </a:prstGeom>
        </p:spPr>
        <p:style>
          <a:lnRef idx="1">
            <a:schemeClr val="dk1"/>
          </a:lnRef>
          <a:fillRef idx="0">
            <a:schemeClr val="dk1"/>
          </a:fillRef>
          <a:effectRef idx="0">
            <a:schemeClr val="dk1"/>
          </a:effectRef>
          <a:fontRef idx="minor">
            <a:schemeClr val="tx1"/>
          </a:fontRef>
        </p:style>
      </p:cxnSp>
      <p:cxnSp>
        <p:nvCxnSpPr>
          <p:cNvPr id="638" name="Straight Connector 637">
            <a:extLst>
              <a:ext uri="{FF2B5EF4-FFF2-40B4-BE49-F238E27FC236}">
                <a16:creationId xmlns:a16="http://schemas.microsoft.com/office/drawing/2014/main" id="{11F58BB7-1B5D-66FF-26D6-CBFD1E1DDA20}"/>
              </a:ext>
            </a:extLst>
          </p:cNvPr>
          <p:cNvCxnSpPr>
            <a:stCxn id="397" idx="1"/>
            <a:endCxn id="540" idx="0"/>
          </p:cNvCxnSpPr>
          <p:nvPr/>
        </p:nvCxnSpPr>
        <p:spPr>
          <a:xfrm>
            <a:off x="8139447" y="3175494"/>
            <a:ext cx="29253" cy="2166864"/>
          </a:xfrm>
          <a:prstGeom prst="line">
            <a:avLst/>
          </a:prstGeom>
        </p:spPr>
        <p:style>
          <a:lnRef idx="1">
            <a:schemeClr val="dk1"/>
          </a:lnRef>
          <a:fillRef idx="0">
            <a:schemeClr val="dk1"/>
          </a:fillRef>
          <a:effectRef idx="0">
            <a:schemeClr val="dk1"/>
          </a:effectRef>
          <a:fontRef idx="minor">
            <a:schemeClr val="tx1"/>
          </a:fontRef>
        </p:style>
      </p:cxnSp>
      <p:cxnSp>
        <p:nvCxnSpPr>
          <p:cNvPr id="640" name="Straight Connector 639">
            <a:extLst>
              <a:ext uri="{FF2B5EF4-FFF2-40B4-BE49-F238E27FC236}">
                <a16:creationId xmlns:a16="http://schemas.microsoft.com/office/drawing/2014/main" id="{3CAB5A47-8F70-0338-085B-2C9E153428AF}"/>
              </a:ext>
            </a:extLst>
          </p:cNvPr>
          <p:cNvCxnSpPr>
            <a:endCxn id="541" idx="4"/>
          </p:cNvCxnSpPr>
          <p:nvPr/>
        </p:nvCxnSpPr>
        <p:spPr>
          <a:xfrm>
            <a:off x="8448077" y="3150848"/>
            <a:ext cx="13016" cy="2267712"/>
          </a:xfrm>
          <a:prstGeom prst="line">
            <a:avLst/>
          </a:prstGeom>
        </p:spPr>
        <p:style>
          <a:lnRef idx="1">
            <a:schemeClr val="dk1"/>
          </a:lnRef>
          <a:fillRef idx="0">
            <a:schemeClr val="dk1"/>
          </a:fillRef>
          <a:effectRef idx="0">
            <a:schemeClr val="dk1"/>
          </a:effectRef>
          <a:fontRef idx="minor">
            <a:schemeClr val="tx1"/>
          </a:fontRef>
        </p:style>
      </p:cxnSp>
      <p:cxnSp>
        <p:nvCxnSpPr>
          <p:cNvPr id="644" name="Straight Connector 643">
            <a:extLst>
              <a:ext uri="{FF2B5EF4-FFF2-40B4-BE49-F238E27FC236}">
                <a16:creationId xmlns:a16="http://schemas.microsoft.com/office/drawing/2014/main" id="{61B5EB62-CAF0-8305-88EC-E9F99065D0CB}"/>
              </a:ext>
            </a:extLst>
          </p:cNvPr>
          <p:cNvCxnSpPr>
            <a:stCxn id="399" idx="3"/>
            <a:endCxn id="542" idx="0"/>
          </p:cNvCxnSpPr>
          <p:nvPr/>
        </p:nvCxnSpPr>
        <p:spPr>
          <a:xfrm>
            <a:off x="8716622" y="3239031"/>
            <a:ext cx="29253" cy="2189184"/>
          </a:xfrm>
          <a:prstGeom prst="line">
            <a:avLst/>
          </a:prstGeom>
        </p:spPr>
        <p:style>
          <a:lnRef idx="1">
            <a:schemeClr val="dk1"/>
          </a:lnRef>
          <a:fillRef idx="0">
            <a:schemeClr val="dk1"/>
          </a:fillRef>
          <a:effectRef idx="0">
            <a:schemeClr val="dk1"/>
          </a:effectRef>
          <a:fontRef idx="minor">
            <a:schemeClr val="tx1"/>
          </a:fontRef>
        </p:style>
      </p:cxnSp>
      <p:cxnSp>
        <p:nvCxnSpPr>
          <p:cNvPr id="648" name="Straight Connector 647">
            <a:extLst>
              <a:ext uri="{FF2B5EF4-FFF2-40B4-BE49-F238E27FC236}">
                <a16:creationId xmlns:a16="http://schemas.microsoft.com/office/drawing/2014/main" id="{B0C87258-F05B-7770-6AF3-82639E898A00}"/>
              </a:ext>
            </a:extLst>
          </p:cNvPr>
          <p:cNvCxnSpPr>
            <a:stCxn id="400" idx="0"/>
          </p:cNvCxnSpPr>
          <p:nvPr/>
        </p:nvCxnSpPr>
        <p:spPr>
          <a:xfrm flipH="1">
            <a:off x="9036220" y="3174097"/>
            <a:ext cx="2278" cy="2241736"/>
          </a:xfrm>
          <a:prstGeom prst="line">
            <a:avLst/>
          </a:prstGeom>
        </p:spPr>
        <p:style>
          <a:lnRef idx="1">
            <a:schemeClr val="dk1"/>
          </a:lnRef>
          <a:fillRef idx="0">
            <a:schemeClr val="dk1"/>
          </a:fillRef>
          <a:effectRef idx="0">
            <a:schemeClr val="dk1"/>
          </a:effectRef>
          <a:fontRef idx="minor">
            <a:schemeClr val="tx1"/>
          </a:fontRef>
        </p:style>
      </p:cxnSp>
      <p:cxnSp>
        <p:nvCxnSpPr>
          <p:cNvPr id="650" name="Straight Connector 649">
            <a:extLst>
              <a:ext uri="{FF2B5EF4-FFF2-40B4-BE49-F238E27FC236}">
                <a16:creationId xmlns:a16="http://schemas.microsoft.com/office/drawing/2014/main" id="{4C0D503F-5FEB-2BA2-B76B-20BDF8EB1FC9}"/>
              </a:ext>
            </a:extLst>
          </p:cNvPr>
          <p:cNvCxnSpPr>
            <a:stCxn id="401" idx="7"/>
            <a:endCxn id="544" idx="7"/>
          </p:cNvCxnSpPr>
          <p:nvPr/>
        </p:nvCxnSpPr>
        <p:spPr>
          <a:xfrm flipH="1">
            <a:off x="9361798" y="3183927"/>
            <a:ext cx="2449" cy="2178024"/>
          </a:xfrm>
          <a:prstGeom prst="line">
            <a:avLst/>
          </a:prstGeom>
        </p:spPr>
        <p:style>
          <a:lnRef idx="1">
            <a:schemeClr val="dk1"/>
          </a:lnRef>
          <a:fillRef idx="0">
            <a:schemeClr val="dk1"/>
          </a:fillRef>
          <a:effectRef idx="0">
            <a:schemeClr val="dk1"/>
          </a:effectRef>
          <a:fontRef idx="minor">
            <a:schemeClr val="tx1"/>
          </a:fontRef>
        </p:style>
      </p:cxnSp>
      <p:cxnSp>
        <p:nvCxnSpPr>
          <p:cNvPr id="652" name="Straight Connector 651">
            <a:extLst>
              <a:ext uri="{FF2B5EF4-FFF2-40B4-BE49-F238E27FC236}">
                <a16:creationId xmlns:a16="http://schemas.microsoft.com/office/drawing/2014/main" id="{66AC132F-655C-C7E1-D539-7B69F4C84ADA}"/>
              </a:ext>
            </a:extLst>
          </p:cNvPr>
          <p:cNvCxnSpPr>
            <a:stCxn id="402" idx="1"/>
            <a:endCxn id="545" idx="4"/>
          </p:cNvCxnSpPr>
          <p:nvPr/>
        </p:nvCxnSpPr>
        <p:spPr>
          <a:xfrm>
            <a:off x="9593698" y="3175494"/>
            <a:ext cx="29253" cy="2243066"/>
          </a:xfrm>
          <a:prstGeom prst="line">
            <a:avLst/>
          </a:prstGeom>
        </p:spPr>
        <p:style>
          <a:lnRef idx="1">
            <a:schemeClr val="dk1"/>
          </a:lnRef>
          <a:fillRef idx="0">
            <a:schemeClr val="dk1"/>
          </a:fillRef>
          <a:effectRef idx="0">
            <a:schemeClr val="dk1"/>
          </a:effectRef>
          <a:fontRef idx="minor">
            <a:schemeClr val="tx1"/>
          </a:fontRef>
        </p:style>
      </p:cxnSp>
      <p:cxnSp>
        <p:nvCxnSpPr>
          <p:cNvPr id="654" name="Straight Connector 653">
            <a:extLst>
              <a:ext uri="{FF2B5EF4-FFF2-40B4-BE49-F238E27FC236}">
                <a16:creationId xmlns:a16="http://schemas.microsoft.com/office/drawing/2014/main" id="{A7CDD483-C83A-1928-EE19-C3BF65031F64}"/>
              </a:ext>
            </a:extLst>
          </p:cNvPr>
          <p:cNvCxnSpPr>
            <a:stCxn id="403" idx="2"/>
            <a:endCxn id="546" idx="1"/>
          </p:cNvCxnSpPr>
          <p:nvPr/>
        </p:nvCxnSpPr>
        <p:spPr>
          <a:xfrm>
            <a:off x="9860059" y="3210868"/>
            <a:ext cx="10682" cy="2151083"/>
          </a:xfrm>
          <a:prstGeom prst="line">
            <a:avLst/>
          </a:prstGeom>
        </p:spPr>
        <p:style>
          <a:lnRef idx="1">
            <a:schemeClr val="dk1"/>
          </a:lnRef>
          <a:fillRef idx="0">
            <a:schemeClr val="dk1"/>
          </a:fillRef>
          <a:effectRef idx="0">
            <a:schemeClr val="dk1"/>
          </a:effectRef>
          <a:fontRef idx="minor">
            <a:schemeClr val="tx1"/>
          </a:fontRef>
        </p:style>
      </p:cxnSp>
      <p:cxnSp>
        <p:nvCxnSpPr>
          <p:cNvPr id="656" name="Straight Connector 655">
            <a:extLst>
              <a:ext uri="{FF2B5EF4-FFF2-40B4-BE49-F238E27FC236}">
                <a16:creationId xmlns:a16="http://schemas.microsoft.com/office/drawing/2014/main" id="{570E1916-CBFC-0E89-4E10-A631B11A481B}"/>
              </a:ext>
            </a:extLst>
          </p:cNvPr>
          <p:cNvCxnSpPr>
            <a:stCxn id="404" idx="7"/>
            <a:endCxn id="547" idx="5"/>
          </p:cNvCxnSpPr>
          <p:nvPr/>
        </p:nvCxnSpPr>
        <p:spPr>
          <a:xfrm flipH="1">
            <a:off x="10194041" y="3183927"/>
            <a:ext cx="2449" cy="223190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8">
            <p14:nvContentPartPr>
              <p14:cNvPr id="659" name="Ink 658">
                <a:extLst>
                  <a:ext uri="{FF2B5EF4-FFF2-40B4-BE49-F238E27FC236}">
                    <a16:creationId xmlns:a16="http://schemas.microsoft.com/office/drawing/2014/main" id="{6DA81EF4-D338-59C3-73D7-547268EB6620}"/>
                  </a:ext>
                </a:extLst>
              </p14:cNvPr>
              <p14:cNvContentPartPr/>
              <p14:nvPr/>
            </p14:nvContentPartPr>
            <p14:xfrm>
              <a:off x="2216658" y="2267517"/>
              <a:ext cx="30600" cy="28080"/>
            </p14:xfrm>
          </p:contentPart>
        </mc:Choice>
        <mc:Fallback xmlns="">
          <p:pic>
            <p:nvPicPr>
              <p:cNvPr id="659" name="Ink 658">
                <a:extLst>
                  <a:ext uri="{FF2B5EF4-FFF2-40B4-BE49-F238E27FC236}">
                    <a16:creationId xmlns:a16="http://schemas.microsoft.com/office/drawing/2014/main" id="{6DA81EF4-D338-59C3-73D7-547268EB6620}"/>
                  </a:ext>
                </a:extLst>
              </p:cNvPr>
              <p:cNvPicPr/>
              <p:nvPr/>
            </p:nvPicPr>
            <p:blipFill>
              <a:blip r:embed="rId19"/>
              <a:stretch>
                <a:fillRect/>
              </a:stretch>
            </p:blipFill>
            <p:spPr>
              <a:xfrm>
                <a:off x="2144658" y="2123517"/>
                <a:ext cx="174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60" name="Ink 659">
                <a:extLst>
                  <a:ext uri="{FF2B5EF4-FFF2-40B4-BE49-F238E27FC236}">
                    <a16:creationId xmlns:a16="http://schemas.microsoft.com/office/drawing/2014/main" id="{02A5D7C7-08F9-244D-7C9A-9268F1E0066C}"/>
                  </a:ext>
                </a:extLst>
              </p14:cNvPr>
              <p14:cNvContentPartPr/>
              <p14:nvPr/>
            </p14:nvContentPartPr>
            <p14:xfrm>
              <a:off x="2148258" y="2531757"/>
              <a:ext cx="70200" cy="889920"/>
            </p14:xfrm>
          </p:contentPart>
        </mc:Choice>
        <mc:Fallback xmlns="">
          <p:pic>
            <p:nvPicPr>
              <p:cNvPr id="660" name="Ink 659">
                <a:extLst>
                  <a:ext uri="{FF2B5EF4-FFF2-40B4-BE49-F238E27FC236}">
                    <a16:creationId xmlns:a16="http://schemas.microsoft.com/office/drawing/2014/main" id="{02A5D7C7-08F9-244D-7C9A-9268F1E0066C}"/>
                  </a:ext>
                </a:extLst>
              </p:cNvPr>
              <p:cNvPicPr/>
              <p:nvPr/>
            </p:nvPicPr>
            <p:blipFill>
              <a:blip r:embed="rId21"/>
              <a:stretch>
                <a:fillRect/>
              </a:stretch>
            </p:blipFill>
            <p:spPr>
              <a:xfrm>
                <a:off x="2076258" y="2388117"/>
                <a:ext cx="21384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61" name="Ink 660">
                <a:extLst>
                  <a:ext uri="{FF2B5EF4-FFF2-40B4-BE49-F238E27FC236}">
                    <a16:creationId xmlns:a16="http://schemas.microsoft.com/office/drawing/2014/main" id="{422E8C4F-1C90-4FE4-2DF5-3FE287E37178}"/>
                  </a:ext>
                </a:extLst>
              </p14:cNvPr>
              <p14:cNvContentPartPr/>
              <p14:nvPr/>
            </p14:nvContentPartPr>
            <p14:xfrm>
              <a:off x="2180658" y="2402157"/>
              <a:ext cx="18000" cy="689040"/>
            </p14:xfrm>
          </p:contentPart>
        </mc:Choice>
        <mc:Fallback xmlns="">
          <p:pic>
            <p:nvPicPr>
              <p:cNvPr id="661" name="Ink 660">
                <a:extLst>
                  <a:ext uri="{FF2B5EF4-FFF2-40B4-BE49-F238E27FC236}">
                    <a16:creationId xmlns:a16="http://schemas.microsoft.com/office/drawing/2014/main" id="{422E8C4F-1C90-4FE4-2DF5-3FE287E37178}"/>
                  </a:ext>
                </a:extLst>
              </p:cNvPr>
              <p:cNvPicPr/>
              <p:nvPr/>
            </p:nvPicPr>
            <p:blipFill>
              <a:blip r:embed="rId23"/>
              <a:stretch>
                <a:fillRect/>
              </a:stretch>
            </p:blipFill>
            <p:spPr>
              <a:xfrm>
                <a:off x="2108658" y="2258517"/>
                <a:ext cx="161640" cy="97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2" name="Ink 661">
                <a:extLst>
                  <a:ext uri="{FF2B5EF4-FFF2-40B4-BE49-F238E27FC236}">
                    <a16:creationId xmlns:a16="http://schemas.microsoft.com/office/drawing/2014/main" id="{0E2668BA-0D83-9D23-0D21-7AE6B63B4953}"/>
                  </a:ext>
                </a:extLst>
              </p14:cNvPr>
              <p14:cNvContentPartPr/>
              <p14:nvPr/>
            </p14:nvContentPartPr>
            <p14:xfrm>
              <a:off x="1918938" y="2475957"/>
              <a:ext cx="420120" cy="92160"/>
            </p14:xfrm>
          </p:contentPart>
        </mc:Choice>
        <mc:Fallback xmlns="">
          <p:pic>
            <p:nvPicPr>
              <p:cNvPr id="662" name="Ink 661">
                <a:extLst>
                  <a:ext uri="{FF2B5EF4-FFF2-40B4-BE49-F238E27FC236}">
                    <a16:creationId xmlns:a16="http://schemas.microsoft.com/office/drawing/2014/main" id="{0E2668BA-0D83-9D23-0D21-7AE6B63B4953}"/>
                  </a:ext>
                </a:extLst>
              </p:cNvPr>
              <p:cNvPicPr/>
              <p:nvPr/>
            </p:nvPicPr>
            <p:blipFill>
              <a:blip r:embed="rId25"/>
              <a:stretch>
                <a:fillRect/>
              </a:stretch>
            </p:blipFill>
            <p:spPr>
              <a:xfrm>
                <a:off x="1847298" y="2331957"/>
                <a:ext cx="5637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3" name="Ink 662">
                <a:extLst>
                  <a:ext uri="{FF2B5EF4-FFF2-40B4-BE49-F238E27FC236}">
                    <a16:creationId xmlns:a16="http://schemas.microsoft.com/office/drawing/2014/main" id="{7BD350B8-16FB-935F-D41E-5B4EB7BB212A}"/>
                  </a:ext>
                </a:extLst>
              </p14:cNvPr>
              <p14:cNvContentPartPr/>
              <p14:nvPr/>
            </p14:nvContentPartPr>
            <p14:xfrm>
              <a:off x="1896618" y="2375157"/>
              <a:ext cx="360" cy="7920"/>
            </p14:xfrm>
          </p:contentPart>
        </mc:Choice>
        <mc:Fallback xmlns="">
          <p:pic>
            <p:nvPicPr>
              <p:cNvPr id="663" name="Ink 662">
                <a:extLst>
                  <a:ext uri="{FF2B5EF4-FFF2-40B4-BE49-F238E27FC236}">
                    <a16:creationId xmlns:a16="http://schemas.microsoft.com/office/drawing/2014/main" id="{7BD350B8-16FB-935F-D41E-5B4EB7BB212A}"/>
                  </a:ext>
                </a:extLst>
              </p:cNvPr>
              <p:cNvPicPr/>
              <p:nvPr/>
            </p:nvPicPr>
            <p:blipFill>
              <a:blip r:embed="rId27"/>
              <a:stretch>
                <a:fillRect/>
              </a:stretch>
            </p:blipFill>
            <p:spPr>
              <a:xfrm>
                <a:off x="1824618" y="2231517"/>
                <a:ext cx="1440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4" name="Ink 663">
                <a:extLst>
                  <a:ext uri="{FF2B5EF4-FFF2-40B4-BE49-F238E27FC236}">
                    <a16:creationId xmlns:a16="http://schemas.microsoft.com/office/drawing/2014/main" id="{4F5DEFA7-AFBC-97A5-7112-B1B02BE089C6}"/>
                  </a:ext>
                </a:extLst>
              </p14:cNvPr>
              <p14:cNvContentPartPr/>
              <p14:nvPr/>
            </p14:nvContentPartPr>
            <p14:xfrm>
              <a:off x="1902738" y="2431317"/>
              <a:ext cx="1706400" cy="459360"/>
            </p14:xfrm>
          </p:contentPart>
        </mc:Choice>
        <mc:Fallback xmlns="">
          <p:pic>
            <p:nvPicPr>
              <p:cNvPr id="664" name="Ink 663">
                <a:extLst>
                  <a:ext uri="{FF2B5EF4-FFF2-40B4-BE49-F238E27FC236}">
                    <a16:creationId xmlns:a16="http://schemas.microsoft.com/office/drawing/2014/main" id="{4F5DEFA7-AFBC-97A5-7112-B1B02BE089C6}"/>
                  </a:ext>
                </a:extLst>
              </p:cNvPr>
              <p:cNvPicPr/>
              <p:nvPr/>
            </p:nvPicPr>
            <p:blipFill>
              <a:blip r:embed="rId29"/>
              <a:stretch>
                <a:fillRect/>
              </a:stretch>
            </p:blipFill>
            <p:spPr>
              <a:xfrm>
                <a:off x="1830738" y="2287317"/>
                <a:ext cx="185004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5" name="Ink 664">
                <a:extLst>
                  <a:ext uri="{FF2B5EF4-FFF2-40B4-BE49-F238E27FC236}">
                    <a16:creationId xmlns:a16="http://schemas.microsoft.com/office/drawing/2014/main" id="{E92DF279-0E0C-5F0E-DCD5-FF1863BA72A9}"/>
                  </a:ext>
                </a:extLst>
              </p14:cNvPr>
              <p14:cNvContentPartPr/>
              <p14:nvPr/>
            </p14:nvContentPartPr>
            <p14:xfrm>
              <a:off x="3443538" y="2908317"/>
              <a:ext cx="2080440" cy="216360"/>
            </p14:xfrm>
          </p:contentPart>
        </mc:Choice>
        <mc:Fallback xmlns="">
          <p:pic>
            <p:nvPicPr>
              <p:cNvPr id="665" name="Ink 664">
                <a:extLst>
                  <a:ext uri="{FF2B5EF4-FFF2-40B4-BE49-F238E27FC236}">
                    <a16:creationId xmlns:a16="http://schemas.microsoft.com/office/drawing/2014/main" id="{E92DF279-0E0C-5F0E-DCD5-FF1863BA72A9}"/>
                  </a:ext>
                </a:extLst>
              </p:cNvPr>
              <p:cNvPicPr/>
              <p:nvPr/>
            </p:nvPicPr>
            <p:blipFill>
              <a:blip r:embed="rId31"/>
              <a:stretch>
                <a:fillRect/>
              </a:stretch>
            </p:blipFill>
            <p:spPr>
              <a:xfrm>
                <a:off x="3371538" y="2764317"/>
                <a:ext cx="22240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6" name="Ink 665">
                <a:extLst>
                  <a:ext uri="{FF2B5EF4-FFF2-40B4-BE49-F238E27FC236}">
                    <a16:creationId xmlns:a16="http://schemas.microsoft.com/office/drawing/2014/main" id="{F01BF94D-0ADB-DF8D-0C67-1E94DD7F1DE9}"/>
                  </a:ext>
                </a:extLst>
              </p14:cNvPr>
              <p14:cNvContentPartPr/>
              <p14:nvPr/>
            </p14:nvContentPartPr>
            <p14:xfrm>
              <a:off x="7950018" y="3267237"/>
              <a:ext cx="1714320" cy="163800"/>
            </p14:xfrm>
          </p:contentPart>
        </mc:Choice>
        <mc:Fallback xmlns="">
          <p:pic>
            <p:nvPicPr>
              <p:cNvPr id="666" name="Ink 665">
                <a:extLst>
                  <a:ext uri="{FF2B5EF4-FFF2-40B4-BE49-F238E27FC236}">
                    <a16:creationId xmlns:a16="http://schemas.microsoft.com/office/drawing/2014/main" id="{F01BF94D-0ADB-DF8D-0C67-1E94DD7F1DE9}"/>
                  </a:ext>
                </a:extLst>
              </p:cNvPr>
              <p:cNvPicPr/>
              <p:nvPr/>
            </p:nvPicPr>
            <p:blipFill>
              <a:blip r:embed="rId33"/>
              <a:stretch>
                <a:fillRect/>
              </a:stretch>
            </p:blipFill>
            <p:spPr>
              <a:xfrm>
                <a:off x="7878018" y="3123237"/>
                <a:ext cx="18579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7" name="Ink 666">
                <a:extLst>
                  <a:ext uri="{FF2B5EF4-FFF2-40B4-BE49-F238E27FC236}">
                    <a16:creationId xmlns:a16="http://schemas.microsoft.com/office/drawing/2014/main" id="{5BE6C79B-9FE4-3F6F-0D7C-D3127209DE93}"/>
                  </a:ext>
                </a:extLst>
              </p14:cNvPr>
              <p14:cNvContentPartPr/>
              <p14:nvPr/>
            </p14:nvContentPartPr>
            <p14:xfrm>
              <a:off x="9294258" y="3472437"/>
              <a:ext cx="219240" cy="88920"/>
            </p14:xfrm>
          </p:contentPart>
        </mc:Choice>
        <mc:Fallback xmlns="">
          <p:pic>
            <p:nvPicPr>
              <p:cNvPr id="667" name="Ink 666">
                <a:extLst>
                  <a:ext uri="{FF2B5EF4-FFF2-40B4-BE49-F238E27FC236}">
                    <a16:creationId xmlns:a16="http://schemas.microsoft.com/office/drawing/2014/main" id="{5BE6C79B-9FE4-3F6F-0D7C-D3127209DE93}"/>
                  </a:ext>
                </a:extLst>
              </p:cNvPr>
              <p:cNvPicPr/>
              <p:nvPr/>
            </p:nvPicPr>
            <p:blipFill>
              <a:blip r:embed="rId35"/>
              <a:stretch>
                <a:fillRect/>
              </a:stretch>
            </p:blipFill>
            <p:spPr>
              <a:xfrm>
                <a:off x="9222618" y="3328797"/>
                <a:ext cx="36288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68" name="Ink 667">
                <a:extLst>
                  <a:ext uri="{FF2B5EF4-FFF2-40B4-BE49-F238E27FC236}">
                    <a16:creationId xmlns:a16="http://schemas.microsoft.com/office/drawing/2014/main" id="{694F8A44-FE69-208D-7BBA-BB46B42F63FC}"/>
                  </a:ext>
                </a:extLst>
              </p14:cNvPr>
              <p14:cNvContentPartPr/>
              <p14:nvPr/>
            </p14:nvContentPartPr>
            <p14:xfrm>
              <a:off x="9279498" y="3569637"/>
              <a:ext cx="360" cy="360"/>
            </p14:xfrm>
          </p:contentPart>
        </mc:Choice>
        <mc:Fallback xmlns="">
          <p:pic>
            <p:nvPicPr>
              <p:cNvPr id="668" name="Ink 667">
                <a:extLst>
                  <a:ext uri="{FF2B5EF4-FFF2-40B4-BE49-F238E27FC236}">
                    <a16:creationId xmlns:a16="http://schemas.microsoft.com/office/drawing/2014/main" id="{694F8A44-FE69-208D-7BBA-BB46B42F63FC}"/>
                  </a:ext>
                </a:extLst>
              </p:cNvPr>
              <p:cNvPicPr/>
              <p:nvPr/>
            </p:nvPicPr>
            <p:blipFill>
              <a:blip r:embed="rId37"/>
              <a:stretch>
                <a:fillRect/>
              </a:stretch>
            </p:blipFill>
            <p:spPr>
              <a:xfrm>
                <a:off x="9207858" y="3425637"/>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69" name="Ink 668">
                <a:extLst>
                  <a:ext uri="{FF2B5EF4-FFF2-40B4-BE49-F238E27FC236}">
                    <a16:creationId xmlns:a16="http://schemas.microsoft.com/office/drawing/2014/main" id="{536D453A-5E73-B671-38A2-840F953506D8}"/>
                  </a:ext>
                </a:extLst>
              </p14:cNvPr>
              <p14:cNvContentPartPr/>
              <p14:nvPr/>
            </p14:nvContentPartPr>
            <p14:xfrm>
              <a:off x="9337818" y="3462357"/>
              <a:ext cx="360" cy="360"/>
            </p14:xfrm>
          </p:contentPart>
        </mc:Choice>
        <mc:Fallback xmlns="">
          <p:pic>
            <p:nvPicPr>
              <p:cNvPr id="669" name="Ink 668">
                <a:extLst>
                  <a:ext uri="{FF2B5EF4-FFF2-40B4-BE49-F238E27FC236}">
                    <a16:creationId xmlns:a16="http://schemas.microsoft.com/office/drawing/2014/main" id="{536D453A-5E73-B671-38A2-840F953506D8}"/>
                  </a:ext>
                </a:extLst>
              </p:cNvPr>
              <p:cNvPicPr/>
              <p:nvPr/>
            </p:nvPicPr>
            <p:blipFill>
              <a:blip r:embed="rId39"/>
              <a:stretch>
                <a:fillRect/>
              </a:stretch>
            </p:blipFill>
            <p:spPr>
              <a:xfrm>
                <a:off x="9266178" y="3318717"/>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0" name="Ink 669">
                <a:extLst>
                  <a:ext uri="{FF2B5EF4-FFF2-40B4-BE49-F238E27FC236}">
                    <a16:creationId xmlns:a16="http://schemas.microsoft.com/office/drawing/2014/main" id="{3AAEA8F3-9322-C649-6BF5-F746A070AC16}"/>
                  </a:ext>
                </a:extLst>
              </p14:cNvPr>
              <p14:cNvContentPartPr/>
              <p14:nvPr/>
            </p14:nvContentPartPr>
            <p14:xfrm>
              <a:off x="8842098" y="2373357"/>
              <a:ext cx="360" cy="360"/>
            </p14:xfrm>
          </p:contentPart>
        </mc:Choice>
        <mc:Fallback xmlns="">
          <p:pic>
            <p:nvPicPr>
              <p:cNvPr id="670" name="Ink 669">
                <a:extLst>
                  <a:ext uri="{FF2B5EF4-FFF2-40B4-BE49-F238E27FC236}">
                    <a16:creationId xmlns:a16="http://schemas.microsoft.com/office/drawing/2014/main" id="{3AAEA8F3-9322-C649-6BF5-F746A070AC16}"/>
                  </a:ext>
                </a:extLst>
              </p:cNvPr>
              <p:cNvPicPr/>
              <p:nvPr/>
            </p:nvPicPr>
            <p:blipFill>
              <a:blip r:embed="rId37"/>
              <a:stretch>
                <a:fillRect/>
              </a:stretch>
            </p:blipFill>
            <p:spPr>
              <a:xfrm>
                <a:off x="8770458" y="2229357"/>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71" name="Ink 670">
                <a:extLst>
                  <a:ext uri="{FF2B5EF4-FFF2-40B4-BE49-F238E27FC236}">
                    <a16:creationId xmlns:a16="http://schemas.microsoft.com/office/drawing/2014/main" id="{2F8FA998-380E-E422-76A4-A68D0F0A1714}"/>
                  </a:ext>
                </a:extLst>
              </p14:cNvPr>
              <p14:cNvContentPartPr/>
              <p14:nvPr/>
            </p14:nvContentPartPr>
            <p14:xfrm>
              <a:off x="2937378" y="2830557"/>
              <a:ext cx="360" cy="360"/>
            </p14:xfrm>
          </p:contentPart>
        </mc:Choice>
        <mc:Fallback xmlns="">
          <p:pic>
            <p:nvPicPr>
              <p:cNvPr id="671" name="Ink 670">
                <a:extLst>
                  <a:ext uri="{FF2B5EF4-FFF2-40B4-BE49-F238E27FC236}">
                    <a16:creationId xmlns:a16="http://schemas.microsoft.com/office/drawing/2014/main" id="{2F8FA998-380E-E422-76A4-A68D0F0A1714}"/>
                  </a:ext>
                </a:extLst>
              </p:cNvPr>
              <p:cNvPicPr/>
              <p:nvPr/>
            </p:nvPicPr>
            <p:blipFill>
              <a:blip r:embed="rId37"/>
              <a:stretch>
                <a:fillRect/>
              </a:stretch>
            </p:blipFill>
            <p:spPr>
              <a:xfrm>
                <a:off x="2865738" y="2686917"/>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2" name="Ink 671">
                <a:extLst>
                  <a:ext uri="{FF2B5EF4-FFF2-40B4-BE49-F238E27FC236}">
                    <a16:creationId xmlns:a16="http://schemas.microsoft.com/office/drawing/2014/main" id="{6B4D791E-3B3D-0809-3378-CDAD719ED636}"/>
                  </a:ext>
                </a:extLst>
              </p14:cNvPr>
              <p14:cNvContentPartPr/>
              <p14:nvPr/>
            </p14:nvContentPartPr>
            <p14:xfrm>
              <a:off x="2937378" y="2830557"/>
              <a:ext cx="360" cy="360"/>
            </p14:xfrm>
          </p:contentPart>
        </mc:Choice>
        <mc:Fallback xmlns="">
          <p:pic>
            <p:nvPicPr>
              <p:cNvPr id="672" name="Ink 671">
                <a:extLst>
                  <a:ext uri="{FF2B5EF4-FFF2-40B4-BE49-F238E27FC236}">
                    <a16:creationId xmlns:a16="http://schemas.microsoft.com/office/drawing/2014/main" id="{6B4D791E-3B3D-0809-3378-CDAD719ED636}"/>
                  </a:ext>
                </a:extLst>
              </p:cNvPr>
              <p:cNvPicPr/>
              <p:nvPr/>
            </p:nvPicPr>
            <p:blipFill>
              <a:blip r:embed="rId37"/>
              <a:stretch>
                <a:fillRect/>
              </a:stretch>
            </p:blipFill>
            <p:spPr>
              <a:xfrm>
                <a:off x="2865738" y="2686917"/>
                <a:ext cx="144000" cy="288000"/>
              </a:xfrm>
              <a:prstGeom prst="rect">
                <a:avLst/>
              </a:prstGeom>
            </p:spPr>
          </p:pic>
        </mc:Fallback>
      </mc:AlternateContent>
    </p:spTree>
    <p:extLst>
      <p:ext uri="{BB962C8B-B14F-4D97-AF65-F5344CB8AC3E}">
        <p14:creationId xmlns:p14="http://schemas.microsoft.com/office/powerpoint/2010/main" val="825120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D15971-DF3F-4C56-C4F5-9805AB07020D}"/>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Times New Roman" panose="02020603050405020304" pitchFamily="18" charset="0"/>
                <a:cs typeface="Times New Roman" panose="02020603050405020304" pitchFamily="18" charset="0"/>
              </a:rPr>
              <a:t>Bounds from connectivity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DD64C9-E496-E42D-75B5-8E91976EBD7F}"/>
                  </a:ext>
                </a:extLst>
              </p:cNvPr>
              <p:cNvSpPr>
                <a:spLocks noGrp="1"/>
              </p:cNvSpPr>
              <p:nvPr>
                <p:ph idx="1"/>
              </p:nvPr>
            </p:nvSpPr>
            <p:spPr>
              <a:xfrm>
                <a:off x="5215811" y="736184"/>
                <a:ext cx="7217378" cy="5230368"/>
              </a:xfrm>
            </p:spPr>
            <p:txBody>
              <a:bodyPr anchor="ctr">
                <a:normAutofit/>
              </a:bodyPr>
              <a:lstStyle/>
              <a:p>
                <a:r>
                  <a:rPr lang="en-US" sz="1800" dirty="0">
                    <a:solidFill>
                      <a:schemeClr val="tx2"/>
                    </a:solidFill>
                    <a:latin typeface="Times New Roman" panose="02020603050405020304" pitchFamily="18" charset="0"/>
                    <a:cs typeface="Times New Roman" panose="02020603050405020304" pitchFamily="18" charset="0"/>
                  </a:rPr>
                  <a:t>Polynomial case: If </a:t>
                </a:r>
                <a14:m>
                  <m:oMath xmlns:m="http://schemas.openxmlformats.org/officeDocument/2006/math">
                    <m:r>
                      <a:rPr lang="en-US" sz="1800" i="1">
                        <a:solidFill>
                          <a:schemeClr val="tx2"/>
                        </a:solidFill>
                        <a:latin typeface="Cambria Math" panose="02040503050406030204" pitchFamily="18" charset="0"/>
                      </a:rPr>
                      <m:t>𝐺</m:t>
                    </m:r>
                  </m:oMath>
                </a14:m>
                <a:r>
                  <a:rPr lang="en-US" sz="1800" dirty="0">
                    <a:solidFill>
                      <a:schemeClr val="tx2"/>
                    </a:solidFill>
                    <a:latin typeface="Times New Roman" panose="02020603050405020304" pitchFamily="18" charset="0"/>
                    <a:cs typeface="Times New Roman" panose="02020603050405020304" pitchFamily="18" charset="0"/>
                  </a:rPr>
                  <a:t> is s-separable where </a:t>
                </a:r>
                <a14:m>
                  <m:oMath xmlns:m="http://schemas.openxmlformats.org/officeDocument/2006/math">
                    <m:r>
                      <a:rPr lang="en-US" sz="1800" b="0" i="1">
                        <a:solidFill>
                          <a:schemeClr val="tx2"/>
                        </a:solidFill>
                        <a:latin typeface="Cambria Math" panose="02040503050406030204" pitchFamily="18" charset="0"/>
                      </a:rPr>
                      <m:t>𝑆</m:t>
                    </m:r>
                    <m:d>
                      <m:dPr>
                        <m:ctrlPr>
                          <a:rPr lang="en-US" sz="1800" b="0" i="1">
                            <a:solidFill>
                              <a:schemeClr val="tx2"/>
                            </a:solidFill>
                            <a:latin typeface="Cambria Math" panose="02040503050406030204" pitchFamily="18" charset="0"/>
                          </a:rPr>
                        </m:ctrlPr>
                      </m:dPr>
                      <m:e>
                        <m:r>
                          <a:rPr lang="en-US" sz="1800" b="0" i="1">
                            <a:solidFill>
                              <a:schemeClr val="tx2"/>
                            </a:solidFill>
                            <a:latin typeface="Cambria Math" panose="02040503050406030204" pitchFamily="18" charset="0"/>
                          </a:rPr>
                          <m:t>𝑟</m:t>
                        </m:r>
                      </m:e>
                    </m:d>
                    <m:r>
                      <a:rPr lang="en-US" sz="1800" b="0" i="1">
                        <a:solidFill>
                          <a:schemeClr val="tx2"/>
                        </a:solidFill>
                        <a:latin typeface="Cambria Math" panose="02040503050406030204" pitchFamily="18" charset="0"/>
                      </a:rPr>
                      <m:t> </m:t>
                    </m:r>
                    <m:r>
                      <a:rPr lang="en-US" sz="1800" b="0" i="1">
                        <a:solidFill>
                          <a:schemeClr val="tx2"/>
                        </a:solidFill>
                        <a:latin typeface="Cambria Math" panose="02040503050406030204" pitchFamily="18" charset="0"/>
                        <a:ea typeface="Cambria Math" panose="02040503050406030204" pitchFamily="18" charset="0"/>
                      </a:rPr>
                      <m:t>≤</m:t>
                    </m:r>
                    <m:r>
                      <a:rPr lang="en-US" sz="1800" b="0" i="1">
                        <a:solidFill>
                          <a:schemeClr val="tx2"/>
                        </a:solidFill>
                        <a:latin typeface="Cambria Math" panose="02040503050406030204" pitchFamily="18" charset="0"/>
                        <a:ea typeface="Cambria Math" panose="02040503050406030204" pitchFamily="18" charset="0"/>
                      </a:rPr>
                      <m:t>𝑂</m:t>
                    </m:r>
                    <m:d>
                      <m:dPr>
                        <m:ctrlPr>
                          <a:rPr lang="en-US" sz="1800" b="0" i="1">
                            <a:solidFill>
                              <a:schemeClr val="tx2"/>
                            </a:solidFill>
                            <a:latin typeface="Cambria Math" panose="02040503050406030204" pitchFamily="18" charset="0"/>
                            <a:ea typeface="Cambria Math" panose="02040503050406030204" pitchFamily="18" charset="0"/>
                          </a:rPr>
                        </m:ctrlPr>
                      </m:dPr>
                      <m:e>
                        <m:sSup>
                          <m:sSupPr>
                            <m:ctrlPr>
                              <a:rPr lang="en-US" sz="1800" b="0" i="1">
                                <a:solidFill>
                                  <a:schemeClr val="tx2"/>
                                </a:solidFill>
                                <a:latin typeface="Cambria Math" panose="02040503050406030204" pitchFamily="18" charset="0"/>
                                <a:ea typeface="Cambria Math" panose="02040503050406030204" pitchFamily="18" charset="0"/>
                              </a:rPr>
                            </m:ctrlPr>
                          </m:sSupPr>
                          <m:e>
                            <m:r>
                              <a:rPr lang="en-US" sz="1800" b="0" i="1">
                                <a:solidFill>
                                  <a:schemeClr val="tx2"/>
                                </a:solidFill>
                                <a:latin typeface="Cambria Math" panose="02040503050406030204" pitchFamily="18" charset="0"/>
                                <a:ea typeface="Cambria Math" panose="02040503050406030204" pitchFamily="18" charset="0"/>
                              </a:rPr>
                              <m:t>𝑟</m:t>
                            </m:r>
                          </m:e>
                          <m:sup>
                            <m:r>
                              <a:rPr lang="en-US" sz="1800" b="0" i="1">
                                <a:solidFill>
                                  <a:schemeClr val="tx2"/>
                                </a:solidFill>
                                <a:latin typeface="Cambria Math" panose="02040503050406030204" pitchFamily="18" charset="0"/>
                                <a:ea typeface="Cambria Math" panose="02040503050406030204" pitchFamily="18" charset="0"/>
                              </a:rPr>
                              <m:t>𝑐</m:t>
                            </m:r>
                          </m:sup>
                        </m:sSup>
                      </m:e>
                    </m:d>
                  </m:oMath>
                </a14:m>
                <a:r>
                  <a:rPr lang="en-US" sz="1800" dirty="0">
                    <a:solidFill>
                      <a:schemeClr val="tx2"/>
                    </a:solidFill>
                    <a:latin typeface="Times New Roman" panose="02020603050405020304" pitchFamily="18" charset="0"/>
                    <a:cs typeface="Times New Roman" panose="02020603050405020304" pitchFamily="18" charset="0"/>
                  </a:rPr>
                  <a:t> then</a:t>
                </a:r>
              </a:p>
              <a:p>
                <a:pPr marL="0" indent="0">
                  <a:buNone/>
                </a:pPr>
                <a:endParaRPr lang="en-US" sz="1800" dirty="0">
                  <a:solidFill>
                    <a:schemeClr val="tx2"/>
                  </a:solidFill>
                </a:endParaRPr>
              </a:p>
              <a:p>
                <a:pPr marL="0" indent="0">
                  <a:buNone/>
                </a:pPr>
                <a14:m>
                  <m:oMath xmlns:m="http://schemas.openxmlformats.org/officeDocument/2006/math">
                    <m:r>
                      <a:rPr lang="en-US" sz="2400" b="0" i="1">
                        <a:solidFill>
                          <a:schemeClr val="tx2"/>
                        </a:solidFill>
                        <a:latin typeface="Cambria Math" panose="02040503050406030204" pitchFamily="18" charset="0"/>
                      </a:rPr>
                      <m:t>𝑑</m:t>
                    </m:r>
                    <m:r>
                      <a:rPr lang="en-US" sz="2400" b="0" i="1">
                        <a:solidFill>
                          <a:schemeClr val="tx2"/>
                        </a:solidFill>
                        <a:latin typeface="Cambria Math" panose="02040503050406030204" pitchFamily="18" charset="0"/>
                        <a:ea typeface="Cambria Math" panose="02040503050406030204" pitchFamily="18" charset="0"/>
                      </a:rPr>
                      <m:t>≤</m:t>
                    </m:r>
                    <m:r>
                      <a:rPr lang="en-US" sz="2400" b="0" i="1">
                        <a:solidFill>
                          <a:schemeClr val="tx2"/>
                        </a:solidFill>
                        <a:latin typeface="Cambria Math" panose="02040503050406030204" pitchFamily="18" charset="0"/>
                        <a:ea typeface="Cambria Math" panose="02040503050406030204" pitchFamily="18" charset="0"/>
                      </a:rPr>
                      <m:t>𝑂</m:t>
                    </m:r>
                    <m:d>
                      <m:dPr>
                        <m:ctrlPr>
                          <a:rPr lang="en-US" sz="2400" b="0" i="1">
                            <a:solidFill>
                              <a:schemeClr val="tx2"/>
                            </a:solidFill>
                            <a:latin typeface="Cambria Math" panose="02040503050406030204" pitchFamily="18" charset="0"/>
                            <a:ea typeface="Cambria Math" panose="02040503050406030204" pitchFamily="18" charset="0"/>
                          </a:rPr>
                        </m:ctrlPr>
                      </m:dPr>
                      <m:e>
                        <m:sSup>
                          <m:sSupPr>
                            <m:ctrlPr>
                              <a:rPr lang="en-US" sz="2400" b="0" i="1">
                                <a:solidFill>
                                  <a:schemeClr val="tx2"/>
                                </a:solidFill>
                                <a:latin typeface="Cambria Math" panose="02040503050406030204" pitchFamily="18" charset="0"/>
                                <a:ea typeface="Cambria Math" panose="02040503050406030204" pitchFamily="18" charset="0"/>
                              </a:rPr>
                            </m:ctrlPr>
                          </m:sSupPr>
                          <m:e>
                            <m:r>
                              <a:rPr lang="en-US" sz="2400" b="0" i="1">
                                <a:solidFill>
                                  <a:schemeClr val="tx2"/>
                                </a:solidFill>
                                <a:latin typeface="Cambria Math" panose="02040503050406030204" pitchFamily="18" charset="0"/>
                                <a:ea typeface="Cambria Math" panose="02040503050406030204" pitchFamily="18" charset="0"/>
                              </a:rPr>
                              <m:t>𝑛</m:t>
                            </m:r>
                          </m:e>
                          <m:sup>
                            <m:r>
                              <a:rPr lang="en-US" sz="2400" b="0" i="1">
                                <a:solidFill>
                                  <a:schemeClr val="tx2"/>
                                </a:solidFill>
                                <a:latin typeface="Cambria Math" panose="02040503050406030204" pitchFamily="18" charset="0"/>
                                <a:ea typeface="Cambria Math" panose="02040503050406030204" pitchFamily="18" charset="0"/>
                              </a:rPr>
                              <m:t>𝑐</m:t>
                            </m:r>
                          </m:sup>
                        </m:sSup>
                      </m:e>
                    </m:d>
                  </m:oMath>
                </a14:m>
                <a:r>
                  <a:rPr lang="en-US" sz="2400" dirty="0">
                    <a:solidFill>
                      <a:schemeClr val="tx2"/>
                    </a:solidFill>
                  </a:rPr>
                  <a:t>                         </a:t>
                </a:r>
                <a14:m>
                  <m:oMath xmlns:m="http://schemas.openxmlformats.org/officeDocument/2006/math">
                    <m:r>
                      <a:rPr lang="en-US" sz="2400" b="0" i="1">
                        <a:solidFill>
                          <a:schemeClr val="tx2"/>
                        </a:solidFill>
                        <a:latin typeface="Cambria Math" panose="02040503050406030204" pitchFamily="18" charset="0"/>
                      </a:rPr>
                      <m:t>𝑘</m:t>
                    </m:r>
                    <m:sSup>
                      <m:sSupPr>
                        <m:ctrlPr>
                          <a:rPr lang="en-US" sz="2400" b="0" i="1">
                            <a:solidFill>
                              <a:schemeClr val="tx2"/>
                            </a:solidFill>
                            <a:latin typeface="Cambria Math" panose="02040503050406030204" pitchFamily="18" charset="0"/>
                          </a:rPr>
                        </m:ctrlPr>
                      </m:sSupPr>
                      <m:e>
                        <m:r>
                          <a:rPr lang="en-US" sz="2400" b="0" i="1">
                            <a:solidFill>
                              <a:schemeClr val="tx2"/>
                            </a:solidFill>
                            <a:latin typeface="Cambria Math" panose="02040503050406030204" pitchFamily="18" charset="0"/>
                          </a:rPr>
                          <m:t>𝑑</m:t>
                        </m:r>
                      </m:e>
                      <m:sup>
                        <m:r>
                          <a:rPr lang="en-US" sz="2400" b="0" i="1">
                            <a:solidFill>
                              <a:schemeClr val="tx2"/>
                            </a:solidFill>
                            <a:latin typeface="Cambria Math" panose="02040503050406030204" pitchFamily="18" charset="0"/>
                          </a:rPr>
                          <m:t>2</m:t>
                        </m:r>
                        <m:r>
                          <a:rPr lang="en-US" sz="2400" b="0" i="1">
                            <a:solidFill>
                              <a:schemeClr val="tx2"/>
                            </a:solidFill>
                            <a:latin typeface="Cambria Math" panose="02040503050406030204" pitchFamily="18" charset="0"/>
                          </a:rPr>
                          <m:t>(</m:t>
                        </m:r>
                        <m:r>
                          <a:rPr lang="en-US" sz="2400" b="0" i="1">
                            <a:solidFill>
                              <a:schemeClr val="tx2"/>
                            </a:solidFill>
                            <a:latin typeface="Cambria Math" panose="02040503050406030204" pitchFamily="18" charset="0"/>
                          </a:rPr>
                          <m:t>1</m:t>
                        </m:r>
                        <m:r>
                          <a:rPr lang="en-US" sz="2400" b="0" i="1">
                            <a:solidFill>
                              <a:schemeClr val="tx2"/>
                            </a:solidFill>
                            <a:latin typeface="Cambria Math" panose="02040503050406030204" pitchFamily="18" charset="0"/>
                          </a:rPr>
                          <m:t>−</m:t>
                        </m:r>
                        <m:r>
                          <a:rPr lang="en-US" sz="2400" b="0" i="1">
                            <a:solidFill>
                              <a:schemeClr val="tx2"/>
                            </a:solidFill>
                            <a:latin typeface="Cambria Math" panose="02040503050406030204" pitchFamily="18" charset="0"/>
                          </a:rPr>
                          <m:t>𝑐</m:t>
                        </m:r>
                        <m:r>
                          <a:rPr lang="en-US" sz="2400" b="0" i="1">
                            <a:solidFill>
                              <a:schemeClr val="tx2"/>
                            </a:solidFill>
                            <a:latin typeface="Cambria Math" panose="02040503050406030204" pitchFamily="18" charset="0"/>
                          </a:rPr>
                          <m:t>)</m:t>
                        </m:r>
                      </m:sup>
                    </m:sSup>
                    <m:r>
                      <a:rPr lang="en-US" sz="2400" b="0" i="1">
                        <a:solidFill>
                          <a:schemeClr val="tx2"/>
                        </a:solidFill>
                        <a:latin typeface="Cambria Math" panose="02040503050406030204" pitchFamily="18" charset="0"/>
                      </a:rPr>
                      <m:t> </m:t>
                    </m:r>
                    <m:r>
                      <a:rPr lang="en-US" sz="2400" b="0" i="1">
                        <a:solidFill>
                          <a:schemeClr val="tx2"/>
                        </a:solidFill>
                        <a:latin typeface="Cambria Math" panose="02040503050406030204" pitchFamily="18" charset="0"/>
                        <a:ea typeface="Cambria Math" panose="02040503050406030204" pitchFamily="18" charset="0"/>
                      </a:rPr>
                      <m:t>≤</m:t>
                    </m:r>
                    <m:r>
                      <a:rPr lang="en-US" sz="2400" b="0" i="1">
                        <a:solidFill>
                          <a:schemeClr val="tx2"/>
                        </a:solidFill>
                        <a:latin typeface="Cambria Math" panose="02040503050406030204" pitchFamily="18" charset="0"/>
                        <a:ea typeface="Cambria Math" panose="02040503050406030204" pitchFamily="18" charset="0"/>
                      </a:rPr>
                      <m:t>𝑂</m:t>
                    </m:r>
                    <m:r>
                      <a:rPr lang="en-US" sz="2400" b="0" i="1">
                        <a:solidFill>
                          <a:schemeClr val="tx2"/>
                        </a:solidFill>
                        <a:latin typeface="Cambria Math" panose="02040503050406030204" pitchFamily="18" charset="0"/>
                        <a:ea typeface="Cambria Math" panose="02040503050406030204" pitchFamily="18" charset="0"/>
                      </a:rPr>
                      <m:t>(</m:t>
                    </m:r>
                    <m:r>
                      <a:rPr lang="en-US" sz="2400" b="0" i="1">
                        <a:solidFill>
                          <a:schemeClr val="tx2"/>
                        </a:solidFill>
                        <a:latin typeface="Cambria Math" panose="02040503050406030204" pitchFamily="18" charset="0"/>
                        <a:ea typeface="Cambria Math" panose="02040503050406030204" pitchFamily="18" charset="0"/>
                      </a:rPr>
                      <m:t>𝑛</m:t>
                    </m:r>
                    <m:r>
                      <a:rPr lang="en-US" sz="2400" b="0" i="1">
                        <a:solidFill>
                          <a:schemeClr val="tx2"/>
                        </a:solidFill>
                        <a:latin typeface="Cambria Math" panose="02040503050406030204" pitchFamily="18" charset="0"/>
                        <a:ea typeface="Cambria Math" panose="02040503050406030204" pitchFamily="18" charset="0"/>
                      </a:rPr>
                      <m:t>)</m:t>
                    </m:r>
                  </m:oMath>
                </a14:m>
                <a:r>
                  <a:rPr lang="en-US" sz="2400" dirty="0">
                    <a:solidFill>
                      <a:schemeClr val="tx2"/>
                    </a:solidFill>
                  </a:rPr>
                  <a:t>        </a:t>
                </a:r>
                <a:r>
                  <a:rPr lang="en-US" sz="2400" dirty="0">
                    <a:solidFill>
                      <a:schemeClr val="tx2"/>
                    </a:solidFill>
                    <a:latin typeface="Times New Roman" panose="02020603050405020304" pitchFamily="18" charset="0"/>
                    <a:cs typeface="Times New Roman" panose="02020603050405020304" pitchFamily="18" charset="0"/>
                  </a:rPr>
                  <a:t>(2021)</a:t>
                </a:r>
              </a:p>
              <a:p>
                <a:pPr marL="0" indent="0">
                  <a:buNone/>
                </a:pPr>
                <a14:m>
                  <m:oMath xmlns:m="http://schemas.openxmlformats.org/officeDocument/2006/math">
                    <m:r>
                      <a:rPr lang="en-US" sz="2400" b="0" i="1">
                        <a:solidFill>
                          <a:schemeClr val="tx2"/>
                        </a:solidFill>
                        <a:latin typeface="Cambria Math" panose="02040503050406030204" pitchFamily="18" charset="0"/>
                      </a:rPr>
                      <m:t>𝑑</m:t>
                    </m:r>
                    <m:r>
                      <a:rPr lang="en-US" sz="2400" b="0" i="1">
                        <a:solidFill>
                          <a:schemeClr val="tx2"/>
                        </a:solidFill>
                        <a:latin typeface="Cambria Math" panose="02040503050406030204" pitchFamily="18" charset="0"/>
                        <a:ea typeface="Cambria Math" panose="02040503050406030204" pitchFamily="18" charset="0"/>
                      </a:rPr>
                      <m:t>≤</m:t>
                    </m:r>
                    <m:r>
                      <a:rPr lang="en-US" sz="2400" b="0" i="1">
                        <a:solidFill>
                          <a:schemeClr val="tx2"/>
                        </a:solidFill>
                        <a:latin typeface="Cambria Math" panose="02040503050406030204" pitchFamily="18" charset="0"/>
                        <a:ea typeface="Cambria Math" panose="02040503050406030204" pitchFamily="18" charset="0"/>
                      </a:rPr>
                      <m:t>𝑂</m:t>
                    </m:r>
                    <m:d>
                      <m:dPr>
                        <m:ctrlPr>
                          <a:rPr lang="en-US" sz="2400" b="0" i="1">
                            <a:solidFill>
                              <a:schemeClr val="tx2"/>
                            </a:solidFill>
                            <a:latin typeface="Cambria Math" panose="02040503050406030204" pitchFamily="18" charset="0"/>
                            <a:ea typeface="Cambria Math" panose="02040503050406030204" pitchFamily="18" charset="0"/>
                          </a:rPr>
                        </m:ctrlPr>
                      </m:dPr>
                      <m:e>
                        <m:sSup>
                          <m:sSupPr>
                            <m:ctrlPr>
                              <a:rPr lang="en-US" sz="2400" b="0" i="1">
                                <a:solidFill>
                                  <a:schemeClr val="tx2"/>
                                </a:solidFill>
                                <a:latin typeface="Cambria Math" panose="02040503050406030204" pitchFamily="18" charset="0"/>
                                <a:ea typeface="Cambria Math" panose="02040503050406030204" pitchFamily="18" charset="0"/>
                              </a:rPr>
                            </m:ctrlPr>
                          </m:sSupPr>
                          <m:e>
                            <m:r>
                              <a:rPr lang="en-US" sz="2400" b="0" i="1">
                                <a:solidFill>
                                  <a:schemeClr val="tx2"/>
                                </a:solidFill>
                                <a:latin typeface="Cambria Math" panose="02040503050406030204" pitchFamily="18" charset="0"/>
                                <a:ea typeface="Cambria Math" panose="02040503050406030204" pitchFamily="18" charset="0"/>
                              </a:rPr>
                              <m:t>𝑛</m:t>
                            </m:r>
                          </m:e>
                          <m:sup>
                            <m:r>
                              <a:rPr lang="en-US" sz="2400" b="0" i="1">
                                <a:solidFill>
                                  <a:schemeClr val="tx2"/>
                                </a:solidFill>
                                <a:latin typeface="Cambria Math" panose="02040503050406030204" pitchFamily="18" charset="0"/>
                                <a:ea typeface="Cambria Math" panose="02040503050406030204" pitchFamily="18" charset="0"/>
                              </a:rPr>
                              <m:t>𝑐</m:t>
                            </m:r>
                          </m:sup>
                        </m:sSup>
                      </m:e>
                    </m:d>
                  </m:oMath>
                </a14:m>
                <a:r>
                  <a:rPr lang="en-US" sz="2400" dirty="0">
                    <a:solidFill>
                      <a:schemeClr val="tx2"/>
                    </a:solidFill>
                  </a:rPr>
                  <a:t>                          </a:t>
                </a:r>
                <a14:m>
                  <m:oMath xmlns:m="http://schemas.openxmlformats.org/officeDocument/2006/math">
                    <m:r>
                      <a:rPr lang="en-US" sz="2400" i="1">
                        <a:solidFill>
                          <a:schemeClr val="tx2"/>
                        </a:solidFill>
                        <a:latin typeface="Cambria Math" panose="02040503050406030204" pitchFamily="18" charset="0"/>
                      </a:rPr>
                      <m:t>𝑘</m:t>
                    </m:r>
                    <m:sSup>
                      <m:sSupPr>
                        <m:ctrlPr>
                          <a:rPr lang="en-US" sz="2400" i="1">
                            <a:solidFill>
                              <a:schemeClr val="tx2"/>
                            </a:solidFill>
                            <a:latin typeface="Cambria Math" panose="02040503050406030204" pitchFamily="18" charset="0"/>
                          </a:rPr>
                        </m:ctrlPr>
                      </m:sSupPr>
                      <m:e>
                        <m:r>
                          <a:rPr lang="en-US" sz="2400" i="1">
                            <a:solidFill>
                              <a:schemeClr val="tx2"/>
                            </a:solidFill>
                            <a:latin typeface="Cambria Math" panose="02040503050406030204" pitchFamily="18" charset="0"/>
                          </a:rPr>
                          <m:t>𝑑</m:t>
                        </m:r>
                      </m:e>
                      <m:sup>
                        <m:r>
                          <a:rPr lang="en-US" sz="2400" i="1">
                            <a:solidFill>
                              <a:schemeClr val="tx2"/>
                            </a:solidFill>
                            <a:latin typeface="Cambria Math" panose="02040503050406030204" pitchFamily="18" charset="0"/>
                          </a:rPr>
                          <m:t> (</m:t>
                        </m:r>
                        <m:r>
                          <a:rPr lang="en-US" sz="2400" i="1">
                            <a:solidFill>
                              <a:schemeClr val="tx2"/>
                            </a:solidFill>
                            <a:latin typeface="Cambria Math" panose="02040503050406030204" pitchFamily="18" charset="0"/>
                          </a:rPr>
                          <m:t>1</m:t>
                        </m:r>
                        <m:r>
                          <a:rPr lang="en-US" sz="2400" i="1">
                            <a:solidFill>
                              <a:schemeClr val="tx2"/>
                            </a:solidFill>
                            <a:latin typeface="Cambria Math" panose="02040503050406030204" pitchFamily="18" charset="0"/>
                          </a:rPr>
                          <m:t>−</m:t>
                        </m:r>
                        <m:sSup>
                          <m:sSupPr>
                            <m:ctrlPr>
                              <a:rPr lang="en-US" sz="2400" i="1">
                                <a:solidFill>
                                  <a:schemeClr val="tx2"/>
                                </a:solidFill>
                                <a:latin typeface="Cambria Math" panose="02040503050406030204" pitchFamily="18" charset="0"/>
                              </a:rPr>
                            </m:ctrlPr>
                          </m:sSupPr>
                          <m:e>
                            <m:r>
                              <a:rPr lang="en-US" sz="2400" b="0" i="1">
                                <a:solidFill>
                                  <a:schemeClr val="tx2"/>
                                </a:solidFill>
                                <a:latin typeface="Cambria Math" panose="02040503050406030204" pitchFamily="18" charset="0"/>
                              </a:rPr>
                              <m:t>𝑐</m:t>
                            </m:r>
                          </m:e>
                          <m:sup>
                            <m:r>
                              <a:rPr lang="en-US" sz="2400" b="0" i="1">
                                <a:solidFill>
                                  <a:schemeClr val="tx2"/>
                                </a:solidFill>
                                <a:latin typeface="Cambria Math" panose="02040503050406030204" pitchFamily="18" charset="0"/>
                              </a:rPr>
                              <m:t>2</m:t>
                            </m:r>
                          </m:sup>
                        </m:sSup>
                        <m:r>
                          <a:rPr lang="en-US" sz="2400" i="1">
                            <a:solidFill>
                              <a:schemeClr val="tx2"/>
                            </a:solidFill>
                            <a:latin typeface="Cambria Math" panose="02040503050406030204" pitchFamily="18" charset="0"/>
                          </a:rPr>
                          <m:t>)</m:t>
                        </m:r>
                      </m:sup>
                    </m:sSup>
                    <m:r>
                      <a:rPr lang="en-US" sz="2400" i="1">
                        <a:solidFill>
                          <a:schemeClr val="tx2"/>
                        </a:solidFill>
                        <a:latin typeface="Cambria Math" panose="02040503050406030204" pitchFamily="18" charset="0"/>
                      </a:rPr>
                      <m:t> </m:t>
                    </m:r>
                    <m:r>
                      <a:rPr lang="en-US" sz="2400" i="1">
                        <a:solidFill>
                          <a:schemeClr val="tx2"/>
                        </a:solidFill>
                        <a:latin typeface="Cambria Math" panose="02040503050406030204" pitchFamily="18" charset="0"/>
                        <a:ea typeface="Cambria Math" panose="02040503050406030204" pitchFamily="18" charset="0"/>
                      </a:rPr>
                      <m:t>≤</m:t>
                    </m:r>
                    <m:r>
                      <a:rPr lang="en-US" sz="2400" i="1">
                        <a:solidFill>
                          <a:schemeClr val="tx2"/>
                        </a:solidFill>
                        <a:latin typeface="Cambria Math" panose="02040503050406030204" pitchFamily="18" charset="0"/>
                        <a:ea typeface="Cambria Math" panose="02040503050406030204" pitchFamily="18" charset="0"/>
                      </a:rPr>
                      <m:t>𝑂</m:t>
                    </m:r>
                    <m:d>
                      <m:dPr>
                        <m:ctrlPr>
                          <a:rPr lang="en-US" sz="2400" i="1">
                            <a:solidFill>
                              <a:schemeClr val="tx2"/>
                            </a:solidFill>
                            <a:latin typeface="Cambria Math" panose="02040503050406030204" pitchFamily="18" charset="0"/>
                            <a:ea typeface="Cambria Math" panose="02040503050406030204" pitchFamily="18" charset="0"/>
                          </a:rPr>
                        </m:ctrlPr>
                      </m:dPr>
                      <m:e>
                        <m:r>
                          <a:rPr lang="en-US" sz="2400" i="1">
                            <a:solidFill>
                              <a:schemeClr val="tx2"/>
                            </a:solidFill>
                            <a:latin typeface="Cambria Math" panose="02040503050406030204" pitchFamily="18" charset="0"/>
                            <a:ea typeface="Cambria Math" panose="02040503050406030204" pitchFamily="18" charset="0"/>
                          </a:rPr>
                          <m:t>𝑛</m:t>
                        </m:r>
                      </m:e>
                    </m:d>
                    <m:r>
                      <a:rPr lang="en-US" sz="2400" b="0" i="1">
                        <a:solidFill>
                          <a:schemeClr val="tx2"/>
                        </a:solidFill>
                        <a:latin typeface="Cambria Math" panose="02040503050406030204" pitchFamily="18" charset="0"/>
                        <a:ea typeface="Cambria Math" panose="02040503050406030204" pitchFamily="18" charset="0"/>
                      </a:rPr>
                      <m:t>     </m:t>
                    </m:r>
                  </m:oMath>
                </a14:m>
                <a:r>
                  <a:rPr lang="en-US" sz="2400" dirty="0">
                    <a:solidFill>
                      <a:schemeClr val="tx2"/>
                    </a:solidFill>
                  </a:rPr>
                  <a:t> </a:t>
                </a:r>
                <a:r>
                  <a:rPr lang="en-US" sz="2400" dirty="0">
                    <a:solidFill>
                      <a:schemeClr val="tx2"/>
                    </a:solidFill>
                    <a:latin typeface="Times New Roman" panose="02020603050405020304" pitchFamily="18" charset="0"/>
                    <a:cs typeface="Times New Roman" panose="02020603050405020304" pitchFamily="18" charset="0"/>
                  </a:rPr>
                  <a:t>(2024)</a:t>
                </a:r>
              </a:p>
              <a:p>
                <a:pPr marL="0" indent="0">
                  <a:buNone/>
                </a:pPr>
                <a:endParaRPr lang="en-US" sz="1800" dirty="0">
                  <a:solidFill>
                    <a:schemeClr val="tx2"/>
                  </a:solidFill>
                </a:endParaRPr>
              </a:p>
            </p:txBody>
          </p:sp>
        </mc:Choice>
        <mc:Fallback xmlns="">
          <p:sp>
            <p:nvSpPr>
              <p:cNvPr id="3" name="Content Placeholder 2">
                <a:extLst>
                  <a:ext uri="{FF2B5EF4-FFF2-40B4-BE49-F238E27FC236}">
                    <a16:creationId xmlns:a16="http://schemas.microsoft.com/office/drawing/2014/main" id="{33DD64C9-E496-E42D-75B5-8E91976EBD7F}"/>
                  </a:ext>
                </a:extLst>
              </p:cNvPr>
              <p:cNvSpPr>
                <a:spLocks noGrp="1" noRot="1" noChangeAspect="1" noMove="1" noResize="1" noEditPoints="1" noAdjustHandles="1" noChangeArrowheads="1" noChangeShapeType="1" noTextEdit="1"/>
              </p:cNvSpPr>
              <p:nvPr>
                <p:ph idx="1"/>
              </p:nvPr>
            </p:nvSpPr>
            <p:spPr>
              <a:xfrm>
                <a:off x="5215811" y="736184"/>
                <a:ext cx="7217378" cy="5230368"/>
              </a:xfrm>
              <a:blipFill>
                <a:blip r:embed="rId3"/>
                <a:stretch>
                  <a:fillRect l="-591"/>
                </a:stretch>
              </a:blipFill>
            </p:spPr>
            <p:txBody>
              <a:bodyPr/>
              <a:lstStyle/>
              <a:p>
                <a:r>
                  <a:rPr lang="en-US">
                    <a:noFill/>
                  </a:rPr>
                  <a:t> </a:t>
                </a:r>
              </a:p>
            </p:txBody>
          </p:sp>
        </mc:Fallback>
      </mc:AlternateContent>
      <p:pic>
        <p:nvPicPr>
          <p:cNvPr id="4" name="Picture 3" descr="A logo with text and a group of people&#10;&#10;Description automatically generated">
            <a:extLst>
              <a:ext uri="{FF2B5EF4-FFF2-40B4-BE49-F238E27FC236}">
                <a16:creationId xmlns:a16="http://schemas.microsoft.com/office/drawing/2014/main" id="{A21C4342-FEA5-6DB2-E81E-C77A8BEB9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48661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A915-DD8D-5CC3-BDC2-5A6649649EDA}"/>
              </a:ext>
            </a:extLst>
          </p:cNvPr>
          <p:cNvSpPr>
            <a:spLocks noGrp="1"/>
          </p:cNvSpPr>
          <p:nvPr>
            <p:ph type="title"/>
          </p:nvPr>
        </p:nvSpPr>
        <p:spPr>
          <a:xfrm>
            <a:off x="838200" y="365125"/>
            <a:ext cx="5393361" cy="1325563"/>
          </a:xfrm>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graphicFrame>
        <p:nvGraphicFramePr>
          <p:cNvPr id="5" name="Content Placeholder 2">
            <a:extLst>
              <a:ext uri="{FF2B5EF4-FFF2-40B4-BE49-F238E27FC236}">
                <a16:creationId xmlns:a16="http://schemas.microsoft.com/office/drawing/2014/main" id="{0F9438CA-B17B-D748-6382-2F6777FDC826}"/>
              </a:ext>
            </a:extLst>
          </p:cNvPr>
          <p:cNvGraphicFramePr>
            <a:graphicFrameLocks noGrp="1"/>
          </p:cNvGraphicFramePr>
          <p:nvPr>
            <p:ph idx="1"/>
            <p:extLst>
              <p:ext uri="{D42A27DB-BD31-4B8C-83A1-F6EECF244321}">
                <p14:modId xmlns:p14="http://schemas.microsoft.com/office/powerpoint/2010/main" val="1032166790"/>
              </p:ext>
            </p:extLst>
          </p:nvPr>
        </p:nvGraphicFramePr>
        <p:xfrm>
          <a:off x="598621" y="183981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274ACA8-16C7-E619-287A-F25EF0ADE161}"/>
              </a:ext>
            </a:extLst>
          </p:cNvPr>
          <p:cNvPicPr>
            <a:picLocks noChangeAspect="1"/>
          </p:cNvPicPr>
          <p:nvPr/>
        </p:nvPicPr>
        <p:blipFill rotWithShape="1">
          <a:blip r:embed="rId8"/>
          <a:srcRect r="33250"/>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Tree>
    <p:extLst>
      <p:ext uri="{BB962C8B-B14F-4D97-AF65-F5344CB8AC3E}">
        <p14:creationId xmlns:p14="http://schemas.microsoft.com/office/powerpoint/2010/main" val="3186019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0281-8741-891F-2188-E08D93A18DC7}"/>
              </a:ext>
            </a:extLst>
          </p:cNvPr>
          <p:cNvSpPr>
            <a:spLocks noGrp="1"/>
          </p:cNvSpPr>
          <p:nvPr>
            <p:ph type="title"/>
          </p:nvPr>
        </p:nvSpPr>
        <p:spPr>
          <a:xfrm>
            <a:off x="147537" y="-40678"/>
            <a:ext cx="10515600" cy="1325563"/>
          </a:xfrm>
        </p:spPr>
        <p:txBody>
          <a:bodyPr/>
          <a:lstStyle/>
          <a:p>
            <a:r>
              <a:rPr lang="en-US" dirty="0">
                <a:latin typeface="Times New Roman" panose="02020603050405020304" pitchFamily="18" charset="0"/>
                <a:cs typeface="Times New Roman" panose="02020603050405020304" pitchFamily="18" charset="0"/>
              </a:rPr>
              <a:t>Toolkit: correctable regions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6DCE03-45F0-859D-1048-86572614BC13}"/>
                  </a:ext>
                </a:extLst>
              </p:cNvPr>
              <p:cNvSpPr>
                <a:spLocks noGrp="1"/>
              </p:cNvSpPr>
              <p:nvPr>
                <p:ph idx="1"/>
              </p:nvPr>
            </p:nvSpPr>
            <p:spPr>
              <a:xfrm>
                <a:off x="147537" y="1332116"/>
                <a:ext cx="13704651" cy="4351338"/>
              </a:xfrm>
            </p:spPr>
            <p:txBody>
              <a:bodyPr/>
              <a:lstStyle/>
              <a:p>
                <a:r>
                  <a:rPr lang="en-US" dirty="0">
                    <a:latin typeface="Times New Roman" panose="02020603050405020304" pitchFamily="18" charset="0"/>
                    <a:cs typeface="Times New Roman" panose="02020603050405020304" pitchFamily="18" charset="0"/>
                  </a:rPr>
                  <a:t>Correctable region for </a:t>
                </a:r>
                <a14:m>
                  <m:oMath xmlns:m="http://schemas.openxmlformats.org/officeDocument/2006/math">
                    <m:r>
                      <a:rPr lang="en-US" sz="2200" b="0" i="1" smtClean="0">
                        <a:latin typeface="Cambria Math" panose="02040503050406030204" pitchFamily="18" charset="0"/>
                      </a:rPr>
                      <m:t>𝑈</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𝑉</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𝑈</m:t>
                    </m:r>
                    <m:r>
                      <a:rPr lang="en-US" sz="2200" b="0" i="1" smtClean="0">
                        <a:latin typeface="Cambria Math" panose="02040503050406030204" pitchFamily="18" charset="0"/>
                        <a:ea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is correctable if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𝑅</m:t>
                    </m:r>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𝑈</m:t>
                        </m:r>
                      </m:e>
                      <m:sup>
                        <m:r>
                          <a:rPr lang="en-US" sz="2200" b="0" i="1" smtClean="0">
                            <a:latin typeface="Cambria Math" panose="02040503050406030204" pitchFamily="18" charset="0"/>
                            <a:ea typeface="Cambria Math" panose="02040503050406030204" pitchFamily="18" charset="0"/>
                          </a:rPr>
                          <m:t>𝑐</m:t>
                        </m:r>
                      </m:sup>
                    </m:sSup>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𝑉</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𝜌</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𝜖</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𝐺</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𝑅</m:t>
                    </m:r>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𝑇𝑟</m:t>
                            </m:r>
                          </m:e>
                          <m:sub>
                            <m:r>
                              <a:rPr lang="en-US" sz="2200" b="0" i="1" smtClean="0">
                                <a:latin typeface="Cambria Math" panose="02040503050406030204" pitchFamily="18" charset="0"/>
                                <a:ea typeface="Cambria Math" panose="02040503050406030204" pitchFamily="18" charset="0"/>
                              </a:rPr>
                              <m:t>𝑈</m:t>
                            </m:r>
                          </m:sub>
                        </m:sSub>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𝜌</m:t>
                            </m:r>
                          </m:e>
                        </m:d>
                      </m:e>
                    </m:d>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𝜌</m:t>
                    </m:r>
                  </m:oMath>
                </a14:m>
                <a:endParaRPr 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B6DCE03-45F0-859D-1048-86572614BC13}"/>
                  </a:ext>
                </a:extLst>
              </p:cNvPr>
              <p:cNvSpPr>
                <a:spLocks noGrp="1" noRot="1" noChangeAspect="1" noMove="1" noResize="1" noEditPoints="1" noAdjustHandles="1" noChangeArrowheads="1" noChangeShapeType="1" noTextEdit="1"/>
              </p:cNvSpPr>
              <p:nvPr>
                <p:ph idx="1"/>
              </p:nvPr>
            </p:nvSpPr>
            <p:spPr>
              <a:xfrm>
                <a:off x="147537" y="1332116"/>
                <a:ext cx="13704651" cy="4351338"/>
              </a:xfrm>
              <a:blipFill>
                <a:blip r:embed="rId3"/>
                <a:stretch>
                  <a:fillRect l="-801" t="-252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0F181BC-D065-0198-CD68-2B96313C4543}"/>
              </a:ext>
            </a:extLst>
          </p:cNvPr>
          <p:cNvPicPr>
            <a:picLocks noChangeAspect="1"/>
          </p:cNvPicPr>
          <p:nvPr/>
        </p:nvPicPr>
        <p:blipFill>
          <a:blip r:embed="rId4"/>
          <a:stretch>
            <a:fillRect/>
          </a:stretch>
        </p:blipFill>
        <p:spPr>
          <a:xfrm>
            <a:off x="3889875" y="2097156"/>
            <a:ext cx="4412250" cy="420202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061291D-CBF2-55C4-84E3-6B660494247A}"/>
                  </a:ext>
                </a:extLst>
              </p14:cNvPr>
              <p14:cNvContentPartPr/>
              <p14:nvPr/>
            </p14:nvContentPartPr>
            <p14:xfrm>
              <a:off x="7324810" y="3000490"/>
              <a:ext cx="115200" cy="52920"/>
            </p14:xfrm>
          </p:contentPart>
        </mc:Choice>
        <mc:Fallback xmlns="">
          <p:pic>
            <p:nvPicPr>
              <p:cNvPr id="12" name="Ink 11">
                <a:extLst>
                  <a:ext uri="{FF2B5EF4-FFF2-40B4-BE49-F238E27FC236}">
                    <a16:creationId xmlns:a16="http://schemas.microsoft.com/office/drawing/2014/main" id="{E061291D-CBF2-55C4-84E3-6B660494247A}"/>
                  </a:ext>
                </a:extLst>
              </p:cNvPr>
              <p:cNvPicPr/>
              <p:nvPr/>
            </p:nvPicPr>
            <p:blipFill>
              <a:blip r:embed="rId6"/>
              <a:stretch>
                <a:fillRect/>
              </a:stretch>
            </p:blipFill>
            <p:spPr>
              <a:xfrm>
                <a:off x="7262170" y="2937850"/>
                <a:ext cx="240840" cy="17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1" name="Ink 30">
                <a:extLst>
                  <a:ext uri="{FF2B5EF4-FFF2-40B4-BE49-F238E27FC236}">
                    <a16:creationId xmlns:a16="http://schemas.microsoft.com/office/drawing/2014/main" id="{574AF957-6258-D4BE-FD98-CD2B3FA3F352}"/>
                  </a:ext>
                </a:extLst>
              </p14:cNvPr>
              <p14:cNvContentPartPr/>
              <p14:nvPr/>
            </p14:nvContentPartPr>
            <p14:xfrm>
              <a:off x="4338610" y="2255650"/>
              <a:ext cx="360" cy="1648440"/>
            </p14:xfrm>
          </p:contentPart>
        </mc:Choice>
        <mc:Fallback xmlns="">
          <p:pic>
            <p:nvPicPr>
              <p:cNvPr id="31" name="Ink 30">
                <a:extLst>
                  <a:ext uri="{FF2B5EF4-FFF2-40B4-BE49-F238E27FC236}">
                    <a16:creationId xmlns:a16="http://schemas.microsoft.com/office/drawing/2014/main" id="{574AF957-6258-D4BE-FD98-CD2B3FA3F352}"/>
                  </a:ext>
                </a:extLst>
              </p:cNvPr>
              <p:cNvPicPr/>
              <p:nvPr/>
            </p:nvPicPr>
            <p:blipFill>
              <a:blip r:embed="rId8"/>
              <a:stretch>
                <a:fillRect/>
              </a:stretch>
            </p:blipFill>
            <p:spPr>
              <a:xfrm>
                <a:off x="4275970" y="2193010"/>
                <a:ext cx="126000" cy="177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32" name="Ink 31">
                <a:extLst>
                  <a:ext uri="{FF2B5EF4-FFF2-40B4-BE49-F238E27FC236}">
                    <a16:creationId xmlns:a16="http://schemas.microsoft.com/office/drawing/2014/main" id="{6E42B0EE-64F1-F75B-DCAC-18FD1B5D06BD}"/>
                  </a:ext>
                </a:extLst>
              </p14:cNvPr>
              <p14:cNvContentPartPr/>
              <p14:nvPr/>
            </p14:nvContentPartPr>
            <p14:xfrm>
              <a:off x="5793010" y="2182570"/>
              <a:ext cx="360" cy="1673640"/>
            </p14:xfrm>
          </p:contentPart>
        </mc:Choice>
        <mc:Fallback xmlns="">
          <p:pic>
            <p:nvPicPr>
              <p:cNvPr id="32" name="Ink 31">
                <a:extLst>
                  <a:ext uri="{FF2B5EF4-FFF2-40B4-BE49-F238E27FC236}">
                    <a16:creationId xmlns:a16="http://schemas.microsoft.com/office/drawing/2014/main" id="{6E42B0EE-64F1-F75B-DCAC-18FD1B5D06BD}"/>
                  </a:ext>
                </a:extLst>
              </p:cNvPr>
              <p:cNvPicPr/>
              <p:nvPr/>
            </p:nvPicPr>
            <p:blipFill>
              <a:blip r:embed="rId10"/>
              <a:stretch>
                <a:fillRect/>
              </a:stretch>
            </p:blipFill>
            <p:spPr>
              <a:xfrm>
                <a:off x="5730010" y="2119930"/>
                <a:ext cx="126000" cy="179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3" name="Ink 32">
                <a:extLst>
                  <a:ext uri="{FF2B5EF4-FFF2-40B4-BE49-F238E27FC236}">
                    <a16:creationId xmlns:a16="http://schemas.microsoft.com/office/drawing/2014/main" id="{FD1AA25E-2C25-2D6B-3AE6-503B195C145D}"/>
                  </a:ext>
                </a:extLst>
              </p14:cNvPr>
              <p14:cNvContentPartPr/>
              <p14:nvPr/>
            </p14:nvContentPartPr>
            <p14:xfrm>
              <a:off x="6906130" y="4641010"/>
              <a:ext cx="360" cy="1463400"/>
            </p14:xfrm>
          </p:contentPart>
        </mc:Choice>
        <mc:Fallback xmlns="">
          <p:pic>
            <p:nvPicPr>
              <p:cNvPr id="33" name="Ink 32">
                <a:extLst>
                  <a:ext uri="{FF2B5EF4-FFF2-40B4-BE49-F238E27FC236}">
                    <a16:creationId xmlns:a16="http://schemas.microsoft.com/office/drawing/2014/main" id="{FD1AA25E-2C25-2D6B-3AE6-503B195C145D}"/>
                  </a:ext>
                </a:extLst>
              </p:cNvPr>
              <p:cNvPicPr/>
              <p:nvPr/>
            </p:nvPicPr>
            <p:blipFill>
              <a:blip r:embed="rId12"/>
              <a:stretch>
                <a:fillRect/>
              </a:stretch>
            </p:blipFill>
            <p:spPr>
              <a:xfrm>
                <a:off x="6843490" y="4578370"/>
                <a:ext cx="126000" cy="158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5" name="Ink 34">
                <a:extLst>
                  <a:ext uri="{FF2B5EF4-FFF2-40B4-BE49-F238E27FC236}">
                    <a16:creationId xmlns:a16="http://schemas.microsoft.com/office/drawing/2014/main" id="{A80DCA68-5E70-A13D-1217-384DD2A9167B}"/>
                  </a:ext>
                </a:extLst>
              </p14:cNvPr>
              <p14:cNvContentPartPr/>
              <p14:nvPr/>
            </p14:nvContentPartPr>
            <p14:xfrm>
              <a:off x="5491690" y="4641010"/>
              <a:ext cx="360" cy="1464480"/>
            </p14:xfrm>
          </p:contentPart>
        </mc:Choice>
        <mc:Fallback xmlns="">
          <p:pic>
            <p:nvPicPr>
              <p:cNvPr id="35" name="Ink 34">
                <a:extLst>
                  <a:ext uri="{FF2B5EF4-FFF2-40B4-BE49-F238E27FC236}">
                    <a16:creationId xmlns:a16="http://schemas.microsoft.com/office/drawing/2014/main" id="{A80DCA68-5E70-A13D-1217-384DD2A9167B}"/>
                  </a:ext>
                </a:extLst>
              </p:cNvPr>
              <p:cNvPicPr/>
              <p:nvPr/>
            </p:nvPicPr>
            <p:blipFill>
              <a:blip r:embed="rId14"/>
              <a:stretch>
                <a:fillRect/>
              </a:stretch>
            </p:blipFill>
            <p:spPr>
              <a:xfrm>
                <a:off x="5428690" y="4578370"/>
                <a:ext cx="126000" cy="159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36" name="Ink 35">
                <a:extLst>
                  <a:ext uri="{FF2B5EF4-FFF2-40B4-BE49-F238E27FC236}">
                    <a16:creationId xmlns:a16="http://schemas.microsoft.com/office/drawing/2014/main" id="{CDB79624-06D5-B9E4-6A02-3C1D9100CA7D}"/>
                  </a:ext>
                </a:extLst>
              </p14:cNvPr>
              <p14:cNvContentPartPr/>
              <p14:nvPr/>
            </p14:nvContentPartPr>
            <p14:xfrm>
              <a:off x="4420690" y="3911650"/>
              <a:ext cx="1361880" cy="360"/>
            </p14:xfrm>
          </p:contentPart>
        </mc:Choice>
        <mc:Fallback xmlns="">
          <p:pic>
            <p:nvPicPr>
              <p:cNvPr id="36" name="Ink 35">
                <a:extLst>
                  <a:ext uri="{FF2B5EF4-FFF2-40B4-BE49-F238E27FC236}">
                    <a16:creationId xmlns:a16="http://schemas.microsoft.com/office/drawing/2014/main" id="{CDB79624-06D5-B9E4-6A02-3C1D9100CA7D}"/>
                  </a:ext>
                </a:extLst>
              </p:cNvPr>
              <p:cNvPicPr/>
              <p:nvPr/>
            </p:nvPicPr>
            <p:blipFill>
              <a:blip r:embed="rId16"/>
              <a:stretch>
                <a:fillRect/>
              </a:stretch>
            </p:blipFill>
            <p:spPr>
              <a:xfrm>
                <a:off x="4358050" y="3848650"/>
                <a:ext cx="148752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7" name="Ink 36">
                <a:extLst>
                  <a:ext uri="{FF2B5EF4-FFF2-40B4-BE49-F238E27FC236}">
                    <a16:creationId xmlns:a16="http://schemas.microsoft.com/office/drawing/2014/main" id="{333AB713-335C-CA43-86D5-F60CEF410489}"/>
                  </a:ext>
                </a:extLst>
              </p14:cNvPr>
              <p14:cNvContentPartPr/>
              <p14:nvPr/>
            </p14:nvContentPartPr>
            <p14:xfrm>
              <a:off x="4328530" y="2162410"/>
              <a:ext cx="1406160" cy="360"/>
            </p14:xfrm>
          </p:contentPart>
        </mc:Choice>
        <mc:Fallback xmlns="">
          <p:pic>
            <p:nvPicPr>
              <p:cNvPr id="37" name="Ink 36">
                <a:extLst>
                  <a:ext uri="{FF2B5EF4-FFF2-40B4-BE49-F238E27FC236}">
                    <a16:creationId xmlns:a16="http://schemas.microsoft.com/office/drawing/2014/main" id="{333AB713-335C-CA43-86D5-F60CEF410489}"/>
                  </a:ext>
                </a:extLst>
              </p:cNvPr>
              <p:cNvPicPr/>
              <p:nvPr/>
            </p:nvPicPr>
            <p:blipFill>
              <a:blip r:embed="rId18"/>
              <a:stretch>
                <a:fillRect/>
              </a:stretch>
            </p:blipFill>
            <p:spPr>
              <a:xfrm>
                <a:off x="4265890" y="2099410"/>
                <a:ext cx="153180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9" name="Ink 38">
                <a:extLst>
                  <a:ext uri="{FF2B5EF4-FFF2-40B4-BE49-F238E27FC236}">
                    <a16:creationId xmlns:a16="http://schemas.microsoft.com/office/drawing/2014/main" id="{01C5C2B6-B52F-1115-D591-4FA97C85CFFD}"/>
                  </a:ext>
                </a:extLst>
              </p14:cNvPr>
              <p14:cNvContentPartPr/>
              <p14:nvPr/>
            </p14:nvContentPartPr>
            <p14:xfrm>
              <a:off x="5585650" y="6118090"/>
              <a:ext cx="1287360" cy="360"/>
            </p14:xfrm>
          </p:contentPart>
        </mc:Choice>
        <mc:Fallback xmlns="">
          <p:pic>
            <p:nvPicPr>
              <p:cNvPr id="39" name="Ink 38">
                <a:extLst>
                  <a:ext uri="{FF2B5EF4-FFF2-40B4-BE49-F238E27FC236}">
                    <a16:creationId xmlns:a16="http://schemas.microsoft.com/office/drawing/2014/main" id="{01C5C2B6-B52F-1115-D591-4FA97C85CFFD}"/>
                  </a:ext>
                </a:extLst>
              </p:cNvPr>
              <p:cNvPicPr/>
              <p:nvPr/>
            </p:nvPicPr>
            <p:blipFill>
              <a:blip r:embed="rId20"/>
              <a:stretch>
                <a:fillRect/>
              </a:stretch>
            </p:blipFill>
            <p:spPr>
              <a:xfrm>
                <a:off x="5522650" y="6055090"/>
                <a:ext cx="141300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40" name="Ink 39">
                <a:extLst>
                  <a:ext uri="{FF2B5EF4-FFF2-40B4-BE49-F238E27FC236}">
                    <a16:creationId xmlns:a16="http://schemas.microsoft.com/office/drawing/2014/main" id="{81840E75-252E-9BA4-293D-2E81DF450D1A}"/>
                  </a:ext>
                </a:extLst>
              </p14:cNvPr>
              <p14:cNvContentPartPr/>
              <p14:nvPr/>
            </p14:nvContentPartPr>
            <p14:xfrm>
              <a:off x="5485930" y="4607170"/>
              <a:ext cx="1424520" cy="360"/>
            </p14:xfrm>
          </p:contentPart>
        </mc:Choice>
        <mc:Fallback xmlns="">
          <p:pic>
            <p:nvPicPr>
              <p:cNvPr id="40" name="Ink 39">
                <a:extLst>
                  <a:ext uri="{FF2B5EF4-FFF2-40B4-BE49-F238E27FC236}">
                    <a16:creationId xmlns:a16="http://schemas.microsoft.com/office/drawing/2014/main" id="{81840E75-252E-9BA4-293D-2E81DF450D1A}"/>
                  </a:ext>
                </a:extLst>
              </p:cNvPr>
              <p:cNvPicPr/>
              <p:nvPr/>
            </p:nvPicPr>
            <p:blipFill>
              <a:blip r:embed="rId22"/>
              <a:stretch>
                <a:fillRect/>
              </a:stretch>
            </p:blipFill>
            <p:spPr>
              <a:xfrm>
                <a:off x="5423290" y="4544530"/>
                <a:ext cx="1550160" cy="126000"/>
              </a:xfrm>
              <a:prstGeom prst="rect">
                <a:avLst/>
              </a:prstGeom>
            </p:spPr>
          </p:pic>
        </mc:Fallback>
      </mc:AlternateContent>
      <p:grpSp>
        <p:nvGrpSpPr>
          <p:cNvPr id="43" name="Group 42">
            <a:extLst>
              <a:ext uri="{FF2B5EF4-FFF2-40B4-BE49-F238E27FC236}">
                <a16:creationId xmlns:a16="http://schemas.microsoft.com/office/drawing/2014/main" id="{58977CB9-6091-DA19-7E24-E0A09D9E38B1}"/>
              </a:ext>
            </a:extLst>
          </p:cNvPr>
          <p:cNvGrpSpPr/>
          <p:nvPr/>
        </p:nvGrpSpPr>
        <p:grpSpPr>
          <a:xfrm>
            <a:off x="3526450" y="4788610"/>
            <a:ext cx="627840" cy="568800"/>
            <a:chOff x="3526450" y="4788610"/>
            <a:chExt cx="627840" cy="568800"/>
          </a:xfrm>
        </p:grpSpPr>
        <mc:AlternateContent xmlns:mc="http://schemas.openxmlformats.org/markup-compatibility/2006" xmlns:p14="http://schemas.microsoft.com/office/powerpoint/2010/main">
          <mc:Choice Requires="p14">
            <p:contentPart p14:bwMode="auto" r:id="rId23">
              <p14:nvContentPartPr>
                <p14:cNvPr id="41" name="Ink 40">
                  <a:extLst>
                    <a:ext uri="{FF2B5EF4-FFF2-40B4-BE49-F238E27FC236}">
                      <a16:creationId xmlns:a16="http://schemas.microsoft.com/office/drawing/2014/main" id="{A4807A9F-4D05-4C80-6171-DF17BE613464}"/>
                    </a:ext>
                  </a:extLst>
                </p14:cNvPr>
                <p14:cNvContentPartPr/>
                <p14:nvPr/>
              </p14:nvContentPartPr>
              <p14:xfrm>
                <a:off x="3526450" y="4788610"/>
                <a:ext cx="595800" cy="372600"/>
              </p14:xfrm>
            </p:contentPart>
          </mc:Choice>
          <mc:Fallback xmlns="">
            <p:pic>
              <p:nvPicPr>
                <p:cNvPr id="41" name="Ink 40">
                  <a:extLst>
                    <a:ext uri="{FF2B5EF4-FFF2-40B4-BE49-F238E27FC236}">
                      <a16:creationId xmlns:a16="http://schemas.microsoft.com/office/drawing/2014/main" id="{A4807A9F-4D05-4C80-6171-DF17BE613464}"/>
                    </a:ext>
                  </a:extLst>
                </p:cNvPr>
                <p:cNvPicPr/>
                <p:nvPr/>
              </p:nvPicPr>
              <p:blipFill>
                <a:blip r:embed="rId24"/>
                <a:stretch>
                  <a:fillRect/>
                </a:stretch>
              </p:blipFill>
              <p:spPr>
                <a:xfrm>
                  <a:off x="3463810" y="4725970"/>
                  <a:ext cx="7214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k 41">
                  <a:extLst>
                    <a:ext uri="{FF2B5EF4-FFF2-40B4-BE49-F238E27FC236}">
                      <a16:creationId xmlns:a16="http://schemas.microsoft.com/office/drawing/2014/main" id="{7F90C294-DC09-AF29-33B5-3C79857A5D67}"/>
                    </a:ext>
                  </a:extLst>
                </p14:cNvPr>
                <p14:cNvContentPartPr/>
                <p14:nvPr/>
              </p14:nvContentPartPr>
              <p14:xfrm>
                <a:off x="3948730" y="5247250"/>
                <a:ext cx="205560" cy="110160"/>
              </p14:xfrm>
            </p:contentPart>
          </mc:Choice>
          <mc:Fallback xmlns="">
            <p:pic>
              <p:nvPicPr>
                <p:cNvPr id="42" name="Ink 41">
                  <a:extLst>
                    <a:ext uri="{FF2B5EF4-FFF2-40B4-BE49-F238E27FC236}">
                      <a16:creationId xmlns:a16="http://schemas.microsoft.com/office/drawing/2014/main" id="{7F90C294-DC09-AF29-33B5-3C79857A5D67}"/>
                    </a:ext>
                  </a:extLst>
                </p:cNvPr>
                <p:cNvPicPr/>
                <p:nvPr/>
              </p:nvPicPr>
              <p:blipFill>
                <a:blip r:embed="rId26"/>
                <a:stretch>
                  <a:fillRect/>
                </a:stretch>
              </p:blipFill>
              <p:spPr>
                <a:xfrm>
                  <a:off x="3886090" y="5184610"/>
                  <a:ext cx="331200" cy="23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683ADF4E-F391-1FBA-C71F-000CC6DC4774}"/>
                  </a:ext>
                </a:extLst>
              </p14:cNvPr>
              <p14:cNvContentPartPr/>
              <p14:nvPr/>
            </p14:nvContentPartPr>
            <p14:xfrm>
              <a:off x="10276450" y="3498010"/>
              <a:ext cx="360" cy="360"/>
            </p14:xfrm>
          </p:contentPart>
        </mc:Choice>
        <mc:Fallback xmlns="">
          <p:pic>
            <p:nvPicPr>
              <p:cNvPr id="44" name="Ink 43">
                <a:extLst>
                  <a:ext uri="{FF2B5EF4-FFF2-40B4-BE49-F238E27FC236}">
                    <a16:creationId xmlns:a16="http://schemas.microsoft.com/office/drawing/2014/main" id="{683ADF4E-F391-1FBA-C71F-000CC6DC4774}"/>
                  </a:ext>
                </a:extLst>
              </p:cNvPr>
              <p:cNvPicPr/>
              <p:nvPr/>
            </p:nvPicPr>
            <p:blipFill>
              <a:blip r:embed="rId28"/>
              <a:stretch>
                <a:fillRect/>
              </a:stretch>
            </p:blipFill>
            <p:spPr>
              <a:xfrm>
                <a:off x="10213810" y="3435370"/>
                <a:ext cx="126000" cy="126000"/>
              </a:xfrm>
              <a:prstGeom prst="rect">
                <a:avLst/>
              </a:prstGeom>
            </p:spPr>
          </p:pic>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3E86E28-04E5-C976-64A7-30070ECFC3E3}"/>
                  </a:ext>
                </a:extLst>
              </p:cNvPr>
              <p:cNvSpPr txBox="1"/>
              <p:nvPr/>
            </p:nvSpPr>
            <p:spPr>
              <a:xfrm>
                <a:off x="3609297" y="2807188"/>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𝑈</m:t>
                          </m:r>
                        </m:e>
                        <m:sup>
                          <m:r>
                            <a:rPr lang="en-US" sz="3200" b="0" i="1" smtClean="0">
                              <a:latin typeface="Cambria Math" panose="02040503050406030204" pitchFamily="18" charset="0"/>
                            </a:rPr>
                            <m:t>′</m:t>
                          </m:r>
                        </m:sup>
                      </m:sSup>
                    </m:oMath>
                  </m:oMathPara>
                </a14:m>
                <a:endParaRPr lang="en-US" dirty="0"/>
              </a:p>
            </p:txBody>
          </p:sp>
        </mc:Choice>
        <mc:Fallback xmlns="">
          <p:sp>
            <p:nvSpPr>
              <p:cNvPr id="46" name="TextBox 45">
                <a:extLst>
                  <a:ext uri="{FF2B5EF4-FFF2-40B4-BE49-F238E27FC236}">
                    <a16:creationId xmlns:a16="http://schemas.microsoft.com/office/drawing/2014/main" id="{63E86E28-04E5-C976-64A7-30070ECFC3E3}"/>
                  </a:ext>
                </a:extLst>
              </p:cNvPr>
              <p:cNvSpPr txBox="1">
                <a:spLocks noRot="1" noChangeAspect="1" noMove="1" noResize="1" noEditPoints="1" noAdjustHandles="1" noChangeArrowheads="1" noChangeShapeType="1" noTextEdit="1"/>
              </p:cNvSpPr>
              <p:nvPr/>
            </p:nvSpPr>
            <p:spPr>
              <a:xfrm>
                <a:off x="3609297" y="2807188"/>
                <a:ext cx="504945" cy="492443"/>
              </a:xfrm>
              <a:prstGeom prst="rect">
                <a:avLst/>
              </a:prstGeom>
              <a:blipFill>
                <a:blip r:embed="rId29"/>
                <a:stretch>
                  <a:fillRect/>
                </a:stretch>
              </a:blipFill>
            </p:spPr>
            <p:txBody>
              <a:bodyPr/>
              <a:lstStyle/>
              <a:p>
                <a:r>
                  <a:rPr lang="en-US">
                    <a:noFill/>
                  </a:rPr>
                  <a:t> </a:t>
                </a:r>
              </a:p>
            </p:txBody>
          </p:sp>
        </mc:Fallback>
      </mc:AlternateContent>
      <p:sp>
        <p:nvSpPr>
          <p:cNvPr id="47" name="AutoShape 2" descr="Output image">
            <a:extLst>
              <a:ext uri="{FF2B5EF4-FFF2-40B4-BE49-F238E27FC236}">
                <a16:creationId xmlns:a16="http://schemas.microsoft.com/office/drawing/2014/main" id="{D4A693D4-D4D6-B007-938E-8BA5EB99DF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48" name="AutoShape 4" descr="Output image">
                <a:extLst>
                  <a:ext uri="{FF2B5EF4-FFF2-40B4-BE49-F238E27FC236}">
                    <a16:creationId xmlns:a16="http://schemas.microsoft.com/office/drawing/2014/main" id="{F2877694-8509-B945-0C69-D6EEDE3BB124}"/>
                  </a:ext>
                </a:extLst>
              </p:cNvPr>
              <p:cNvSpPr>
                <a:spLocks noChangeAspect="1" noChangeArrowheads="1"/>
              </p:cNvSpPr>
              <p:nvPr/>
            </p:nvSpPr>
            <p:spPr bwMode="auto">
              <a:xfrm>
                <a:off x="7172410" y="5965690"/>
                <a:ext cx="304800" cy="304800"/>
              </a:xfrm>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𝑈</m:t>
                      </m:r>
                    </m:oMath>
                  </m:oMathPara>
                </a14:m>
                <a:endParaRPr lang="en-US" sz="2800" dirty="0"/>
              </a:p>
            </p:txBody>
          </p:sp>
        </mc:Choice>
        <mc:Fallback xmlns="">
          <p:sp>
            <p:nvSpPr>
              <p:cNvPr id="48" name="AutoShape 4" descr="Output image">
                <a:extLst>
                  <a:ext uri="{FF2B5EF4-FFF2-40B4-BE49-F238E27FC236}">
                    <a16:creationId xmlns:a16="http://schemas.microsoft.com/office/drawing/2014/main" id="{F2877694-8509-B945-0C69-D6EEDE3BB124}"/>
                  </a:ext>
                </a:extLst>
              </p:cNvPr>
              <p:cNvSpPr>
                <a:spLocks noRot="1" noChangeAspect="1" noMove="1" noResize="1" noEditPoints="1" noAdjustHandles="1" noChangeArrowheads="1" noChangeShapeType="1" noTextEdit="1"/>
              </p:cNvSpPr>
              <p:nvPr/>
            </p:nvSpPr>
            <p:spPr bwMode="auto">
              <a:xfrm>
                <a:off x="7172410" y="5965690"/>
                <a:ext cx="304800" cy="304800"/>
              </a:xfrm>
              <a:prstGeom prst="rect">
                <a:avLst/>
              </a:prstGeom>
              <a:blipFill>
                <a:blip r:embed="rId30"/>
                <a:stretch>
                  <a:fillRect r="-8000" b="-24000"/>
                </a:stretch>
              </a:blipFill>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92D47D-3F65-1BB6-98CB-72653C59C5B7}"/>
                  </a:ext>
                </a:extLst>
              </p:cNvPr>
              <p:cNvSpPr txBox="1"/>
              <p:nvPr/>
            </p:nvSpPr>
            <p:spPr>
              <a:xfrm>
                <a:off x="388406" y="1782102"/>
                <a:ext cx="35603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correctable, and </a:t>
                </a:r>
                <a14:m>
                  <m:oMath xmlns:m="http://schemas.openxmlformats.org/officeDocument/2006/math">
                    <m:r>
                      <a:rPr lang="en-US" i="1">
                        <a:latin typeface="Cambria Math" panose="02040503050406030204" pitchFamily="18" charset="0"/>
                      </a:rPr>
                      <m:t>𝑈</m:t>
                    </m:r>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is far from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m:t>
                        </m:r>
                      </m:sup>
                    </m:sSup>
                    <m:r>
                      <a:rPr lang="en-US" b="0" i="0"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then </a:t>
                </a:r>
                <a14:m>
                  <m:oMath xmlns:m="http://schemas.openxmlformats.org/officeDocument/2006/math">
                    <m:r>
                      <a:rPr lang="en-US" i="1">
                        <a:latin typeface="Cambria Math" panose="02040503050406030204" pitchFamily="18" charset="0"/>
                      </a:rPr>
                      <m:t>𝑈</m:t>
                    </m:r>
                    <m:r>
                      <a:rPr lang="en-US" i="1"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m:t>
                        </m:r>
                      </m:sup>
                    </m:sSup>
                  </m:oMath>
                </a14:m>
                <a:r>
                  <a:rPr lang="en-US" dirty="0">
                    <a:latin typeface="Times New Roman" panose="02020603050405020304" pitchFamily="18" charset="0"/>
                    <a:cs typeface="Times New Roman" panose="02020603050405020304" pitchFamily="18" charset="0"/>
                  </a:rPr>
                  <a:t> is correctable </a:t>
                </a:r>
              </a:p>
            </p:txBody>
          </p:sp>
        </mc:Choice>
        <mc:Fallback xmlns="">
          <p:sp>
            <p:nvSpPr>
              <p:cNvPr id="49" name="TextBox 48">
                <a:extLst>
                  <a:ext uri="{FF2B5EF4-FFF2-40B4-BE49-F238E27FC236}">
                    <a16:creationId xmlns:a16="http://schemas.microsoft.com/office/drawing/2014/main" id="{CD92D47D-3F65-1BB6-98CB-72653C59C5B7}"/>
                  </a:ext>
                </a:extLst>
              </p:cNvPr>
              <p:cNvSpPr txBox="1">
                <a:spLocks noRot="1" noChangeAspect="1" noMove="1" noResize="1" noEditPoints="1" noAdjustHandles="1" noChangeArrowheads="1" noChangeShapeType="1" noTextEdit="1"/>
              </p:cNvSpPr>
              <p:nvPr/>
            </p:nvSpPr>
            <p:spPr>
              <a:xfrm>
                <a:off x="388406" y="1782102"/>
                <a:ext cx="3560324" cy="923330"/>
              </a:xfrm>
              <a:prstGeom prst="rect">
                <a:avLst/>
              </a:prstGeom>
              <a:blipFill>
                <a:blip r:embed="rId31"/>
                <a:stretch>
                  <a:fillRect l="-1199" t="-3289" b="-9211"/>
                </a:stretch>
              </a:blipFill>
            </p:spPr>
            <p:txBody>
              <a:bodyPr/>
              <a:lstStyle/>
              <a:p>
                <a:r>
                  <a:rPr lang="en-US">
                    <a:noFill/>
                  </a:rPr>
                  <a:t> </a:t>
                </a:r>
              </a:p>
            </p:txBody>
          </p:sp>
        </mc:Fallback>
      </mc:AlternateContent>
      <p:pic>
        <p:nvPicPr>
          <p:cNvPr id="50" name="Picture 49" descr="A logo with text and a group of people&#10;&#10;Description automatically generated">
            <a:extLst>
              <a:ext uri="{FF2B5EF4-FFF2-40B4-BE49-F238E27FC236}">
                <a16:creationId xmlns:a16="http://schemas.microsoft.com/office/drawing/2014/main" id="{74C7C902-C5AB-3470-BE48-683E47B3BD6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74732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063E44-8D65-61B2-F0D5-30D0BF5FBA9E}"/>
                  </a:ext>
                </a:extLst>
              </p:cNvPr>
              <p:cNvSpPr>
                <a:spLocks noGrp="1"/>
              </p:cNvSpPr>
              <p:nvPr>
                <p:ph type="title"/>
              </p:nvPr>
            </p:nvSpPr>
            <p:spPr>
              <a:xfrm>
                <a:off x="554477" y="707174"/>
                <a:ext cx="11263561" cy="1325563"/>
              </a:xfrm>
            </p:spPr>
            <p:txBody>
              <a:bodyPr>
                <a:normAutofit/>
              </a:bodyPr>
              <a:lstStyle/>
              <a:p>
                <a:r>
                  <a:rPr lang="en-US" sz="2400" dirty="0">
                    <a:latin typeface="Times New Roman" panose="02020603050405020304" pitchFamily="18" charset="0"/>
                    <a:cs typeface="Times New Roman" panose="02020603050405020304" pitchFamily="18" charset="0"/>
                  </a:rPr>
                  <a:t>If </a:t>
                </a:r>
                <a14:m>
                  <m:oMath xmlns:m="http://schemas.openxmlformats.org/officeDocument/2006/math">
                    <m:r>
                      <a:rPr lang="en-US" sz="2400" i="1" dirty="0" smtClean="0">
                        <a:latin typeface="Cambria Math" panose="02040503050406030204" pitchFamily="18" charset="0"/>
                      </a:rPr>
                      <m:t>𝑇</m:t>
                    </m:r>
                  </m:oMath>
                </a14:m>
                <a:r>
                  <a:rPr lang="en-US" sz="2400" dirty="0">
                    <a:latin typeface="Times New Roman" panose="02020603050405020304" pitchFamily="18" charset="0"/>
                    <a:cs typeface="Times New Roman" panose="02020603050405020304" pitchFamily="18" charset="0"/>
                  </a:rPr>
                  <a:t> is correctable and </a:t>
                </a:r>
                <a14:m>
                  <m:oMath xmlns:m="http://schemas.openxmlformats.org/officeDocument/2006/math">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𝑈</m:t>
                    </m:r>
                  </m:oMath>
                </a14:m>
                <a:r>
                  <a:rPr lang="en-US" sz="2400" dirty="0">
                    <a:latin typeface="Times New Roman" panose="02020603050405020304" pitchFamily="18" charset="0"/>
                    <a:cs typeface="Times New Roman" panose="02020603050405020304" pitchFamily="18" charset="0"/>
                  </a:rPr>
                  <a:t> is correctable, then </a:t>
                </a:r>
                <a14:m>
                  <m:oMath xmlns:m="http://schemas.openxmlformats.org/officeDocument/2006/math">
                    <m:r>
                      <a:rPr lang="en-US" sz="2400" i="1" dirty="0" smtClean="0">
                        <a:latin typeface="Cambria Math" panose="02040503050406030204" pitchFamily="18" charset="0"/>
                      </a:rPr>
                      <m:t>𝑈</m:t>
                    </m:r>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is correctable </a:t>
                </a:r>
              </a:p>
            </p:txBody>
          </p:sp>
        </mc:Choice>
        <mc:Fallback xmlns="">
          <p:sp>
            <p:nvSpPr>
              <p:cNvPr id="2" name="Title 1">
                <a:extLst>
                  <a:ext uri="{FF2B5EF4-FFF2-40B4-BE49-F238E27FC236}">
                    <a16:creationId xmlns:a16="http://schemas.microsoft.com/office/drawing/2014/main" id="{B3063E44-8D65-61B2-F0D5-30D0BF5FBA9E}"/>
                  </a:ext>
                </a:extLst>
              </p:cNvPr>
              <p:cNvSpPr>
                <a:spLocks noGrp="1" noRot="1" noChangeAspect="1" noMove="1" noResize="1" noEditPoints="1" noAdjustHandles="1" noChangeArrowheads="1" noChangeShapeType="1" noTextEdit="1"/>
              </p:cNvSpPr>
              <p:nvPr>
                <p:ph type="title"/>
              </p:nvPr>
            </p:nvSpPr>
            <p:spPr>
              <a:xfrm>
                <a:off x="554477" y="707174"/>
                <a:ext cx="11263561" cy="1325563"/>
              </a:xfrm>
              <a:blipFill>
                <a:blip r:embed="rId3"/>
                <a:stretch>
                  <a:fillRect l="-866"/>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A922E62C-85CE-EAC6-279E-7F3D704E3E57}"/>
              </a:ext>
            </a:extLst>
          </p:cNvPr>
          <p:cNvPicPr>
            <a:picLocks noGrp="1" noChangeAspect="1"/>
          </p:cNvPicPr>
          <p:nvPr>
            <p:ph idx="1"/>
          </p:nvPr>
        </p:nvPicPr>
        <p:blipFill>
          <a:blip r:embed="rId4"/>
          <a:stretch>
            <a:fillRect/>
          </a:stretch>
        </p:blipFill>
        <p:spPr>
          <a:xfrm>
            <a:off x="3811481" y="1825625"/>
            <a:ext cx="4569037" cy="435133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BBE8FFA-1B72-3445-8FD1-D556EAEC6F4B}"/>
                  </a:ext>
                </a:extLst>
              </p14:cNvPr>
              <p14:cNvContentPartPr/>
              <p14:nvPr/>
            </p14:nvContentPartPr>
            <p14:xfrm>
              <a:off x="3545127" y="4635245"/>
              <a:ext cx="514440" cy="1230120"/>
            </p14:xfrm>
          </p:contentPart>
        </mc:Choice>
        <mc:Fallback xmlns="">
          <p:pic>
            <p:nvPicPr>
              <p:cNvPr id="5" name="Ink 4">
                <a:extLst>
                  <a:ext uri="{FF2B5EF4-FFF2-40B4-BE49-F238E27FC236}">
                    <a16:creationId xmlns:a16="http://schemas.microsoft.com/office/drawing/2014/main" id="{0BBE8FFA-1B72-3445-8FD1-D556EAEC6F4B}"/>
                  </a:ext>
                </a:extLst>
              </p:cNvPr>
              <p:cNvPicPr/>
              <p:nvPr/>
            </p:nvPicPr>
            <p:blipFill>
              <a:blip r:embed="rId6"/>
              <a:stretch>
                <a:fillRect/>
              </a:stretch>
            </p:blipFill>
            <p:spPr>
              <a:xfrm>
                <a:off x="3482127" y="4572605"/>
                <a:ext cx="640080" cy="135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86B5662-911B-3806-A63D-85DAF0EBD7C0}"/>
                  </a:ext>
                </a:extLst>
              </p14:cNvPr>
              <p14:cNvContentPartPr/>
              <p14:nvPr/>
            </p14:nvContentPartPr>
            <p14:xfrm>
              <a:off x="7384527" y="2774765"/>
              <a:ext cx="29160" cy="7560"/>
            </p14:xfrm>
          </p:contentPart>
        </mc:Choice>
        <mc:Fallback xmlns="">
          <p:pic>
            <p:nvPicPr>
              <p:cNvPr id="6" name="Ink 5">
                <a:extLst>
                  <a:ext uri="{FF2B5EF4-FFF2-40B4-BE49-F238E27FC236}">
                    <a16:creationId xmlns:a16="http://schemas.microsoft.com/office/drawing/2014/main" id="{C86B5662-911B-3806-A63D-85DAF0EBD7C0}"/>
                  </a:ext>
                </a:extLst>
              </p:cNvPr>
              <p:cNvPicPr/>
              <p:nvPr/>
            </p:nvPicPr>
            <p:blipFill>
              <a:blip r:embed="rId8"/>
              <a:stretch>
                <a:fillRect/>
              </a:stretch>
            </p:blipFill>
            <p:spPr>
              <a:xfrm>
                <a:off x="7321527" y="2711765"/>
                <a:ext cx="154800" cy="133200"/>
              </a:xfrm>
              <a:prstGeom prst="rect">
                <a:avLst/>
              </a:prstGeom>
            </p:spPr>
          </p:pic>
        </mc:Fallback>
      </mc:AlternateContent>
      <p:pic>
        <p:nvPicPr>
          <p:cNvPr id="7" name="Picture 6" descr="A logo with text and a group of people&#10;&#10;Description automatically generated">
            <a:extLst>
              <a:ext uri="{FF2B5EF4-FFF2-40B4-BE49-F238E27FC236}">
                <a16:creationId xmlns:a16="http://schemas.microsoft.com/office/drawing/2014/main" id="{7573BD82-F9AC-03BE-CD87-A90AD0924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
        <p:nvSpPr>
          <p:cNvPr id="9" name="TextBox 8">
            <a:extLst>
              <a:ext uri="{FF2B5EF4-FFF2-40B4-BE49-F238E27FC236}">
                <a16:creationId xmlns:a16="http://schemas.microsoft.com/office/drawing/2014/main" id="{09FE1BE7-21F0-F6B1-0E78-AA9D3FF27022}"/>
              </a:ext>
            </a:extLst>
          </p:cNvPr>
          <p:cNvSpPr txBox="1"/>
          <p:nvPr/>
        </p:nvSpPr>
        <p:spPr>
          <a:xfrm>
            <a:off x="436587" y="395576"/>
            <a:ext cx="6094378"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Toolkit: correctable regions</a:t>
            </a:r>
            <a:endParaRPr lang="en-US" sz="3600" dirty="0"/>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Ink 10">
                <a:extLst>
                  <a:ext uri="{FF2B5EF4-FFF2-40B4-BE49-F238E27FC236}">
                    <a16:creationId xmlns:a16="http://schemas.microsoft.com/office/drawing/2014/main" id="{72727CC6-87C8-DDA5-FF38-5EC0DEB9B539}"/>
                  </a:ext>
                </a:extLst>
              </p14:cNvPr>
              <p14:cNvContentPartPr/>
              <p14:nvPr/>
            </p14:nvContentPartPr>
            <p14:xfrm>
              <a:off x="6918618" y="3467045"/>
              <a:ext cx="902160" cy="360"/>
            </p14:xfrm>
          </p:contentPart>
        </mc:Choice>
        <mc:Fallback xmlns="">
          <p:pic>
            <p:nvPicPr>
              <p:cNvPr id="11" name="Ink 10">
                <a:extLst>
                  <a:ext uri="{FF2B5EF4-FFF2-40B4-BE49-F238E27FC236}">
                    <a16:creationId xmlns:a16="http://schemas.microsoft.com/office/drawing/2014/main" id="{72727CC6-87C8-DDA5-FF38-5EC0DEB9B539}"/>
                  </a:ext>
                </a:extLst>
              </p:cNvPr>
              <p:cNvPicPr/>
              <p:nvPr/>
            </p:nvPicPr>
            <p:blipFill>
              <a:blip r:embed="rId11"/>
              <a:stretch>
                <a:fillRect/>
              </a:stretch>
            </p:blipFill>
            <p:spPr>
              <a:xfrm>
                <a:off x="6855978" y="3404405"/>
                <a:ext cx="102780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2" name="Ink 11">
                <a:extLst>
                  <a:ext uri="{FF2B5EF4-FFF2-40B4-BE49-F238E27FC236}">
                    <a16:creationId xmlns:a16="http://schemas.microsoft.com/office/drawing/2014/main" id="{8CC02B42-D028-10C1-D48A-824452C09DC0}"/>
                  </a:ext>
                </a:extLst>
              </p14:cNvPr>
              <p14:cNvContentPartPr/>
              <p14:nvPr/>
            </p14:nvContentPartPr>
            <p14:xfrm>
              <a:off x="5599938" y="3467045"/>
              <a:ext cx="1316520" cy="360"/>
            </p14:xfrm>
          </p:contentPart>
        </mc:Choice>
        <mc:Fallback xmlns="">
          <p:pic>
            <p:nvPicPr>
              <p:cNvPr id="12" name="Ink 11">
                <a:extLst>
                  <a:ext uri="{FF2B5EF4-FFF2-40B4-BE49-F238E27FC236}">
                    <a16:creationId xmlns:a16="http://schemas.microsoft.com/office/drawing/2014/main" id="{8CC02B42-D028-10C1-D48A-824452C09DC0}"/>
                  </a:ext>
                </a:extLst>
              </p:cNvPr>
              <p:cNvPicPr/>
              <p:nvPr/>
            </p:nvPicPr>
            <p:blipFill>
              <a:blip r:embed="rId13"/>
              <a:stretch>
                <a:fillRect/>
              </a:stretch>
            </p:blipFill>
            <p:spPr>
              <a:xfrm>
                <a:off x="5536938" y="3404405"/>
                <a:ext cx="144216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4" name="Ink 13">
                <a:extLst>
                  <a:ext uri="{FF2B5EF4-FFF2-40B4-BE49-F238E27FC236}">
                    <a16:creationId xmlns:a16="http://schemas.microsoft.com/office/drawing/2014/main" id="{397F6297-6D9C-832D-D482-CA20D74EE39A}"/>
                  </a:ext>
                </a:extLst>
              </p14:cNvPr>
              <p14:cNvContentPartPr/>
              <p14:nvPr/>
            </p14:nvContentPartPr>
            <p14:xfrm>
              <a:off x="5590578" y="3441845"/>
              <a:ext cx="360" cy="2171160"/>
            </p14:xfrm>
          </p:contentPart>
        </mc:Choice>
        <mc:Fallback xmlns="">
          <p:pic>
            <p:nvPicPr>
              <p:cNvPr id="14" name="Ink 13">
                <a:extLst>
                  <a:ext uri="{FF2B5EF4-FFF2-40B4-BE49-F238E27FC236}">
                    <a16:creationId xmlns:a16="http://schemas.microsoft.com/office/drawing/2014/main" id="{397F6297-6D9C-832D-D482-CA20D74EE39A}"/>
                  </a:ext>
                </a:extLst>
              </p:cNvPr>
              <p:cNvPicPr/>
              <p:nvPr/>
            </p:nvPicPr>
            <p:blipFill>
              <a:blip r:embed="rId15"/>
              <a:stretch>
                <a:fillRect/>
              </a:stretch>
            </p:blipFill>
            <p:spPr>
              <a:xfrm>
                <a:off x="5527938" y="3378845"/>
                <a:ext cx="126000" cy="229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5" name="Ink 14">
                <a:extLst>
                  <a:ext uri="{FF2B5EF4-FFF2-40B4-BE49-F238E27FC236}">
                    <a16:creationId xmlns:a16="http://schemas.microsoft.com/office/drawing/2014/main" id="{C614AB43-0749-9CFA-E6DD-6E66BE7BD345}"/>
                  </a:ext>
                </a:extLst>
              </p14:cNvPr>
              <p14:cNvContentPartPr/>
              <p14:nvPr/>
            </p14:nvContentPartPr>
            <p14:xfrm>
              <a:off x="5716938" y="3543725"/>
              <a:ext cx="360" cy="2059560"/>
            </p14:xfrm>
          </p:contentPart>
        </mc:Choice>
        <mc:Fallback xmlns="">
          <p:pic>
            <p:nvPicPr>
              <p:cNvPr id="15" name="Ink 14">
                <a:extLst>
                  <a:ext uri="{FF2B5EF4-FFF2-40B4-BE49-F238E27FC236}">
                    <a16:creationId xmlns:a16="http://schemas.microsoft.com/office/drawing/2014/main" id="{C614AB43-0749-9CFA-E6DD-6E66BE7BD345}"/>
                  </a:ext>
                </a:extLst>
              </p:cNvPr>
              <p:cNvPicPr/>
              <p:nvPr/>
            </p:nvPicPr>
            <p:blipFill>
              <a:blip r:embed="rId17"/>
              <a:stretch>
                <a:fillRect/>
              </a:stretch>
            </p:blipFill>
            <p:spPr>
              <a:xfrm>
                <a:off x="5654298" y="3481085"/>
                <a:ext cx="126000" cy="218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9" name="Ink 18">
                <a:extLst>
                  <a:ext uri="{FF2B5EF4-FFF2-40B4-BE49-F238E27FC236}">
                    <a16:creationId xmlns:a16="http://schemas.microsoft.com/office/drawing/2014/main" id="{8CA81CAE-D5F8-36B0-7F59-633D2DC44F68}"/>
                  </a:ext>
                </a:extLst>
              </p14:cNvPr>
              <p14:cNvContentPartPr/>
              <p14:nvPr/>
            </p14:nvContentPartPr>
            <p14:xfrm>
              <a:off x="7832298" y="3494045"/>
              <a:ext cx="8280" cy="75960"/>
            </p14:xfrm>
          </p:contentPart>
        </mc:Choice>
        <mc:Fallback xmlns="">
          <p:pic>
            <p:nvPicPr>
              <p:cNvPr id="19" name="Ink 18">
                <a:extLst>
                  <a:ext uri="{FF2B5EF4-FFF2-40B4-BE49-F238E27FC236}">
                    <a16:creationId xmlns:a16="http://schemas.microsoft.com/office/drawing/2014/main" id="{8CA81CAE-D5F8-36B0-7F59-633D2DC44F68}"/>
                  </a:ext>
                </a:extLst>
              </p:cNvPr>
              <p:cNvPicPr/>
              <p:nvPr/>
            </p:nvPicPr>
            <p:blipFill>
              <a:blip r:embed="rId19"/>
              <a:stretch>
                <a:fillRect/>
              </a:stretch>
            </p:blipFill>
            <p:spPr>
              <a:xfrm>
                <a:off x="7769298" y="3431045"/>
                <a:ext cx="133920" cy="20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0" name="Ink 19">
                <a:extLst>
                  <a:ext uri="{FF2B5EF4-FFF2-40B4-BE49-F238E27FC236}">
                    <a16:creationId xmlns:a16="http://schemas.microsoft.com/office/drawing/2014/main" id="{BDCF03F6-C362-7C74-620B-EB42E497ED8E}"/>
                  </a:ext>
                </a:extLst>
              </p14:cNvPr>
              <p14:cNvContentPartPr/>
              <p14:nvPr/>
            </p14:nvContentPartPr>
            <p14:xfrm>
              <a:off x="5631978" y="5598965"/>
              <a:ext cx="21600" cy="4320"/>
            </p14:xfrm>
          </p:contentPart>
        </mc:Choice>
        <mc:Fallback xmlns="">
          <p:pic>
            <p:nvPicPr>
              <p:cNvPr id="20" name="Ink 19">
                <a:extLst>
                  <a:ext uri="{FF2B5EF4-FFF2-40B4-BE49-F238E27FC236}">
                    <a16:creationId xmlns:a16="http://schemas.microsoft.com/office/drawing/2014/main" id="{BDCF03F6-C362-7C74-620B-EB42E497ED8E}"/>
                  </a:ext>
                </a:extLst>
              </p:cNvPr>
              <p:cNvPicPr/>
              <p:nvPr/>
            </p:nvPicPr>
            <p:blipFill>
              <a:blip r:embed="rId21"/>
              <a:stretch>
                <a:fillRect/>
              </a:stretch>
            </p:blipFill>
            <p:spPr>
              <a:xfrm>
                <a:off x="5569338" y="5535965"/>
                <a:ext cx="147240" cy="129960"/>
              </a:xfrm>
              <a:prstGeom prst="rect">
                <a:avLst/>
              </a:prstGeom>
            </p:spPr>
          </p:pic>
        </mc:Fallback>
      </mc:AlternateContent>
      <p:grpSp>
        <p:nvGrpSpPr>
          <p:cNvPr id="22" name="Group 21">
            <a:extLst>
              <a:ext uri="{FF2B5EF4-FFF2-40B4-BE49-F238E27FC236}">
                <a16:creationId xmlns:a16="http://schemas.microsoft.com/office/drawing/2014/main" id="{4423B728-40C9-1543-4B26-D3F1D267EFC8}"/>
              </a:ext>
            </a:extLst>
          </p:cNvPr>
          <p:cNvGrpSpPr/>
          <p:nvPr/>
        </p:nvGrpSpPr>
        <p:grpSpPr>
          <a:xfrm>
            <a:off x="5660778" y="3540845"/>
            <a:ext cx="2170440" cy="42840"/>
            <a:chOff x="5660778" y="3540845"/>
            <a:chExt cx="2170440" cy="4284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6" name="Ink 15">
                  <a:extLst>
                    <a:ext uri="{FF2B5EF4-FFF2-40B4-BE49-F238E27FC236}">
                      <a16:creationId xmlns:a16="http://schemas.microsoft.com/office/drawing/2014/main" id="{D32E93D6-C259-2C2A-F7E4-D74E0F2F6444}"/>
                    </a:ext>
                  </a:extLst>
                </p14:cNvPr>
                <p14:cNvContentPartPr/>
                <p14:nvPr/>
              </p14:nvContentPartPr>
              <p14:xfrm>
                <a:off x="5682378" y="3583325"/>
                <a:ext cx="2148840" cy="360"/>
              </p14:xfrm>
            </p:contentPart>
          </mc:Choice>
          <mc:Fallback xmlns="">
            <p:pic>
              <p:nvPicPr>
                <p:cNvPr id="16" name="Ink 15">
                  <a:extLst>
                    <a:ext uri="{FF2B5EF4-FFF2-40B4-BE49-F238E27FC236}">
                      <a16:creationId xmlns:a16="http://schemas.microsoft.com/office/drawing/2014/main" id="{D32E93D6-C259-2C2A-F7E4-D74E0F2F6444}"/>
                    </a:ext>
                  </a:extLst>
                </p:cNvPr>
                <p:cNvPicPr/>
                <p:nvPr/>
              </p:nvPicPr>
              <p:blipFill>
                <a:blip r:embed="rId23"/>
                <a:stretch>
                  <a:fillRect/>
                </a:stretch>
              </p:blipFill>
              <p:spPr>
                <a:xfrm>
                  <a:off x="5619378" y="3520685"/>
                  <a:ext cx="227448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7" name="Ink 16">
                  <a:extLst>
                    <a:ext uri="{FF2B5EF4-FFF2-40B4-BE49-F238E27FC236}">
                      <a16:creationId xmlns:a16="http://schemas.microsoft.com/office/drawing/2014/main" id="{60AF69D3-728E-CE85-F2A9-00A7A70A3EC9}"/>
                    </a:ext>
                  </a:extLst>
                </p14:cNvPr>
                <p14:cNvContentPartPr/>
                <p14:nvPr/>
              </p14:nvContentPartPr>
              <p14:xfrm>
                <a:off x="5671218" y="3583325"/>
                <a:ext cx="96120" cy="360"/>
              </p14:xfrm>
            </p:contentPart>
          </mc:Choice>
          <mc:Fallback xmlns="">
            <p:pic>
              <p:nvPicPr>
                <p:cNvPr id="17" name="Ink 16">
                  <a:extLst>
                    <a:ext uri="{FF2B5EF4-FFF2-40B4-BE49-F238E27FC236}">
                      <a16:creationId xmlns:a16="http://schemas.microsoft.com/office/drawing/2014/main" id="{60AF69D3-728E-CE85-F2A9-00A7A70A3EC9}"/>
                    </a:ext>
                  </a:extLst>
                </p:cNvPr>
                <p:cNvPicPr/>
                <p:nvPr/>
              </p:nvPicPr>
              <p:blipFill>
                <a:blip r:embed="rId25"/>
                <a:stretch>
                  <a:fillRect/>
                </a:stretch>
              </p:blipFill>
              <p:spPr>
                <a:xfrm>
                  <a:off x="5608218" y="3520685"/>
                  <a:ext cx="22176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82B84498-705F-2CCE-9A60-E59F9BFDCD08}"/>
                    </a:ext>
                  </a:extLst>
                </p14:cNvPr>
                <p14:cNvContentPartPr/>
                <p14:nvPr/>
              </p14:nvContentPartPr>
              <p14:xfrm>
                <a:off x="5660778" y="3540845"/>
                <a:ext cx="360" cy="360"/>
              </p14:xfrm>
            </p:contentPart>
          </mc:Choice>
          <mc:Fallback xmlns="">
            <p:pic>
              <p:nvPicPr>
                <p:cNvPr id="21" name="Ink 20">
                  <a:extLst>
                    <a:ext uri="{FF2B5EF4-FFF2-40B4-BE49-F238E27FC236}">
                      <a16:creationId xmlns:a16="http://schemas.microsoft.com/office/drawing/2014/main" id="{82B84498-705F-2CCE-9A60-E59F9BFDCD08}"/>
                    </a:ext>
                  </a:extLst>
                </p:cNvPr>
                <p:cNvPicPr/>
                <p:nvPr/>
              </p:nvPicPr>
              <p:blipFill>
                <a:blip r:embed="rId27"/>
                <a:stretch>
                  <a:fillRect/>
                </a:stretch>
              </p:blipFill>
              <p:spPr>
                <a:xfrm>
                  <a:off x="5598138" y="3477845"/>
                  <a:ext cx="126000" cy="12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3" name="Ink 22">
                <a:extLst>
                  <a:ext uri="{FF2B5EF4-FFF2-40B4-BE49-F238E27FC236}">
                    <a16:creationId xmlns:a16="http://schemas.microsoft.com/office/drawing/2014/main" id="{F789F2F1-9EE2-0315-FDA4-A808B6FDB455}"/>
                  </a:ext>
                </a:extLst>
              </p14:cNvPr>
              <p14:cNvContentPartPr/>
              <p14:nvPr/>
            </p14:nvContentPartPr>
            <p14:xfrm>
              <a:off x="6802698" y="4614365"/>
              <a:ext cx="1028520" cy="360"/>
            </p14:xfrm>
          </p:contentPart>
        </mc:Choice>
        <mc:Fallback xmlns="">
          <p:pic>
            <p:nvPicPr>
              <p:cNvPr id="23" name="Ink 22">
                <a:extLst>
                  <a:ext uri="{FF2B5EF4-FFF2-40B4-BE49-F238E27FC236}">
                    <a16:creationId xmlns:a16="http://schemas.microsoft.com/office/drawing/2014/main" id="{F789F2F1-9EE2-0315-FDA4-A808B6FDB455}"/>
                  </a:ext>
                </a:extLst>
              </p:cNvPr>
              <p:cNvPicPr/>
              <p:nvPr/>
            </p:nvPicPr>
            <p:blipFill>
              <a:blip r:embed="rId29"/>
              <a:stretch>
                <a:fillRect/>
              </a:stretch>
            </p:blipFill>
            <p:spPr>
              <a:xfrm>
                <a:off x="6739698" y="4551725"/>
                <a:ext cx="115416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4" name="Ink 23">
                <a:extLst>
                  <a:ext uri="{FF2B5EF4-FFF2-40B4-BE49-F238E27FC236}">
                    <a16:creationId xmlns:a16="http://schemas.microsoft.com/office/drawing/2014/main" id="{421C72A7-B6D2-972C-1E43-ACE3577D4C45}"/>
                  </a:ext>
                </a:extLst>
              </p14:cNvPr>
              <p14:cNvContentPartPr/>
              <p14:nvPr/>
            </p14:nvContentPartPr>
            <p14:xfrm>
              <a:off x="6764898" y="4625165"/>
              <a:ext cx="360" cy="1015920"/>
            </p14:xfrm>
          </p:contentPart>
        </mc:Choice>
        <mc:Fallback xmlns="">
          <p:pic>
            <p:nvPicPr>
              <p:cNvPr id="24" name="Ink 23">
                <a:extLst>
                  <a:ext uri="{FF2B5EF4-FFF2-40B4-BE49-F238E27FC236}">
                    <a16:creationId xmlns:a16="http://schemas.microsoft.com/office/drawing/2014/main" id="{421C72A7-B6D2-972C-1E43-ACE3577D4C45}"/>
                  </a:ext>
                </a:extLst>
              </p:cNvPr>
              <p:cNvPicPr/>
              <p:nvPr/>
            </p:nvPicPr>
            <p:blipFill>
              <a:blip r:embed="rId31"/>
              <a:stretch>
                <a:fillRect/>
              </a:stretch>
            </p:blipFill>
            <p:spPr>
              <a:xfrm>
                <a:off x="6701898" y="4562165"/>
                <a:ext cx="126000" cy="114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5" name="Ink 24">
                <a:extLst>
                  <a:ext uri="{FF2B5EF4-FFF2-40B4-BE49-F238E27FC236}">
                    <a16:creationId xmlns:a16="http://schemas.microsoft.com/office/drawing/2014/main" id="{FA41BBDC-4D21-3C6D-01CB-35B111527C96}"/>
                  </a:ext>
                </a:extLst>
              </p14:cNvPr>
              <p14:cNvContentPartPr/>
              <p14:nvPr/>
            </p14:nvContentPartPr>
            <p14:xfrm>
              <a:off x="6891258" y="4691045"/>
              <a:ext cx="360" cy="931320"/>
            </p14:xfrm>
          </p:contentPart>
        </mc:Choice>
        <mc:Fallback xmlns="">
          <p:pic>
            <p:nvPicPr>
              <p:cNvPr id="25" name="Ink 24">
                <a:extLst>
                  <a:ext uri="{FF2B5EF4-FFF2-40B4-BE49-F238E27FC236}">
                    <a16:creationId xmlns:a16="http://schemas.microsoft.com/office/drawing/2014/main" id="{FA41BBDC-4D21-3C6D-01CB-35B111527C96}"/>
                  </a:ext>
                </a:extLst>
              </p:cNvPr>
              <p:cNvPicPr/>
              <p:nvPr/>
            </p:nvPicPr>
            <p:blipFill>
              <a:blip r:embed="rId33"/>
              <a:stretch>
                <a:fillRect/>
              </a:stretch>
            </p:blipFill>
            <p:spPr>
              <a:xfrm>
                <a:off x="6828258" y="4628405"/>
                <a:ext cx="126000" cy="1056960"/>
              </a:xfrm>
              <a:prstGeom prst="rect">
                <a:avLst/>
              </a:prstGeom>
            </p:spPr>
          </p:pic>
        </mc:Fallback>
      </mc:AlternateContent>
      <p:grpSp>
        <p:nvGrpSpPr>
          <p:cNvPr id="30" name="Group 29">
            <a:extLst>
              <a:ext uri="{FF2B5EF4-FFF2-40B4-BE49-F238E27FC236}">
                <a16:creationId xmlns:a16="http://schemas.microsoft.com/office/drawing/2014/main" id="{B3283FA9-CA58-91AD-31F7-F833839602D2}"/>
              </a:ext>
            </a:extLst>
          </p:cNvPr>
          <p:cNvGrpSpPr/>
          <p:nvPr/>
        </p:nvGrpSpPr>
        <p:grpSpPr>
          <a:xfrm>
            <a:off x="6955698" y="4736765"/>
            <a:ext cx="894600" cy="360"/>
            <a:chOff x="6955698" y="4736765"/>
            <a:chExt cx="894600" cy="36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8" name="Ink 27">
                  <a:extLst>
                    <a:ext uri="{FF2B5EF4-FFF2-40B4-BE49-F238E27FC236}">
                      <a16:creationId xmlns:a16="http://schemas.microsoft.com/office/drawing/2014/main" id="{9DAC384C-8D47-B087-3234-BD929E8F1AE4}"/>
                    </a:ext>
                  </a:extLst>
                </p14:cNvPr>
                <p14:cNvContentPartPr/>
                <p14:nvPr/>
              </p14:nvContentPartPr>
              <p14:xfrm>
                <a:off x="6955698" y="4736765"/>
                <a:ext cx="884880" cy="360"/>
              </p14:xfrm>
            </p:contentPart>
          </mc:Choice>
          <mc:Fallback xmlns="">
            <p:pic>
              <p:nvPicPr>
                <p:cNvPr id="28" name="Ink 27">
                  <a:extLst>
                    <a:ext uri="{FF2B5EF4-FFF2-40B4-BE49-F238E27FC236}">
                      <a16:creationId xmlns:a16="http://schemas.microsoft.com/office/drawing/2014/main" id="{9DAC384C-8D47-B087-3234-BD929E8F1AE4}"/>
                    </a:ext>
                  </a:extLst>
                </p:cNvPr>
                <p:cNvPicPr/>
                <p:nvPr/>
              </p:nvPicPr>
              <p:blipFill>
                <a:blip r:embed="rId35"/>
                <a:stretch>
                  <a:fillRect/>
                </a:stretch>
              </p:blipFill>
              <p:spPr>
                <a:xfrm>
                  <a:off x="6893058" y="4674125"/>
                  <a:ext cx="101052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29" name="Ink 28">
                  <a:extLst>
                    <a:ext uri="{FF2B5EF4-FFF2-40B4-BE49-F238E27FC236}">
                      <a16:creationId xmlns:a16="http://schemas.microsoft.com/office/drawing/2014/main" id="{D63400A1-7F0C-1392-6ABF-A14C28EF3302}"/>
                    </a:ext>
                  </a:extLst>
                </p14:cNvPr>
                <p14:cNvContentPartPr/>
                <p14:nvPr/>
              </p14:nvContentPartPr>
              <p14:xfrm>
                <a:off x="7819338" y="4736765"/>
                <a:ext cx="30960" cy="360"/>
              </p14:xfrm>
            </p:contentPart>
          </mc:Choice>
          <mc:Fallback xmlns="">
            <p:pic>
              <p:nvPicPr>
                <p:cNvPr id="29" name="Ink 28">
                  <a:extLst>
                    <a:ext uri="{FF2B5EF4-FFF2-40B4-BE49-F238E27FC236}">
                      <a16:creationId xmlns:a16="http://schemas.microsoft.com/office/drawing/2014/main" id="{D63400A1-7F0C-1392-6ABF-A14C28EF3302}"/>
                    </a:ext>
                  </a:extLst>
                </p:cNvPr>
                <p:cNvPicPr/>
                <p:nvPr/>
              </p:nvPicPr>
              <p:blipFill>
                <a:blip r:embed="rId37"/>
                <a:stretch>
                  <a:fillRect/>
                </a:stretch>
              </p:blipFill>
              <p:spPr>
                <a:xfrm>
                  <a:off x="7756338" y="4674125"/>
                  <a:ext cx="156600" cy="126000"/>
                </a:xfrm>
                <a:prstGeom prst="rect">
                  <a:avLst/>
                </a:prstGeom>
              </p:spPr>
            </p:pic>
          </mc:Fallback>
        </mc:AlternateContent>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736BD71-B8AE-5E68-603D-2EF1D06F61DC}"/>
                  </a:ext>
                </a:extLst>
              </p:cNvPr>
              <p:cNvSpPr txBox="1"/>
              <p:nvPr/>
            </p:nvSpPr>
            <p:spPr>
              <a:xfrm>
                <a:off x="8191223" y="3213556"/>
                <a:ext cx="3275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𝑈</m:t>
                      </m:r>
                    </m:oMath>
                  </m:oMathPara>
                </a14:m>
                <a:endParaRPr lang="en-US" sz="2800" dirty="0"/>
              </a:p>
            </p:txBody>
          </p:sp>
        </mc:Choice>
        <mc:Fallback xmlns="">
          <p:sp>
            <p:nvSpPr>
              <p:cNvPr id="31" name="TextBox 30">
                <a:extLst>
                  <a:ext uri="{FF2B5EF4-FFF2-40B4-BE49-F238E27FC236}">
                    <a16:creationId xmlns:a16="http://schemas.microsoft.com/office/drawing/2014/main" id="{A736BD71-B8AE-5E68-603D-2EF1D06F61DC}"/>
                  </a:ext>
                </a:extLst>
              </p:cNvPr>
              <p:cNvSpPr txBox="1">
                <a:spLocks noRot="1" noChangeAspect="1" noMove="1" noResize="1" noEditPoints="1" noAdjustHandles="1" noChangeArrowheads="1" noChangeShapeType="1" noTextEdit="1"/>
              </p:cNvSpPr>
              <p:nvPr/>
            </p:nvSpPr>
            <p:spPr>
              <a:xfrm>
                <a:off x="8191223" y="3213556"/>
                <a:ext cx="327590" cy="430887"/>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8259AD-B6AB-F1DC-7BB3-ABDB1D110C9F}"/>
                  </a:ext>
                </a:extLst>
              </p:cNvPr>
              <p:cNvSpPr txBox="1"/>
              <p:nvPr/>
            </p:nvSpPr>
            <p:spPr>
              <a:xfrm>
                <a:off x="8216991" y="4368143"/>
                <a:ext cx="3360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oMath>
                  </m:oMathPara>
                </a14:m>
                <a:endParaRPr lang="en-US" dirty="0"/>
              </a:p>
            </p:txBody>
          </p:sp>
        </mc:Choice>
        <mc:Fallback xmlns="">
          <p:sp>
            <p:nvSpPr>
              <p:cNvPr id="32" name="TextBox 31">
                <a:extLst>
                  <a:ext uri="{FF2B5EF4-FFF2-40B4-BE49-F238E27FC236}">
                    <a16:creationId xmlns:a16="http://schemas.microsoft.com/office/drawing/2014/main" id="{AE8259AD-B6AB-F1DC-7BB3-ABDB1D110C9F}"/>
                  </a:ext>
                </a:extLst>
              </p:cNvPr>
              <p:cNvSpPr txBox="1">
                <a:spLocks noRot="1" noChangeAspect="1" noMove="1" noResize="1" noEditPoints="1" noAdjustHandles="1" noChangeArrowheads="1" noChangeShapeType="1" noTextEdit="1"/>
              </p:cNvSpPr>
              <p:nvPr/>
            </p:nvSpPr>
            <p:spPr>
              <a:xfrm>
                <a:off x="8216991" y="4368143"/>
                <a:ext cx="336054" cy="492443"/>
              </a:xfrm>
              <a:prstGeom prst="rect">
                <a:avLst/>
              </a:prstGeom>
              <a:blipFill>
                <a:blip r:embed="rId39"/>
                <a:stretch>
                  <a:fillRect/>
                </a:stretch>
              </a:blipFill>
            </p:spPr>
            <p:txBody>
              <a:bodyPr/>
              <a:lstStyle/>
              <a:p>
                <a:r>
                  <a:rPr lang="en-US">
                    <a:noFill/>
                  </a:rPr>
                  <a:t> </a:t>
                </a:r>
              </a:p>
            </p:txBody>
          </p:sp>
        </mc:Fallback>
      </mc:AlternateContent>
      <p:sp>
        <p:nvSpPr>
          <p:cNvPr id="33" name="Freeform: Shape 32">
            <a:extLst>
              <a:ext uri="{FF2B5EF4-FFF2-40B4-BE49-F238E27FC236}">
                <a16:creationId xmlns:a16="http://schemas.microsoft.com/office/drawing/2014/main" id="{9BE362B3-ACEA-85A5-BF29-B9ADC0B941BB}"/>
              </a:ext>
            </a:extLst>
          </p:cNvPr>
          <p:cNvSpPr/>
          <p:nvPr/>
        </p:nvSpPr>
        <p:spPr>
          <a:xfrm>
            <a:off x="8100669" y="4804324"/>
            <a:ext cx="274846" cy="179920"/>
          </a:xfrm>
          <a:custGeom>
            <a:avLst/>
            <a:gdLst>
              <a:gd name="connsiteX0" fmla="*/ 274846 w 274846"/>
              <a:gd name="connsiteY0" fmla="*/ 59506 h 179920"/>
              <a:gd name="connsiteX1" fmla="*/ 265118 w 274846"/>
              <a:gd name="connsiteY1" fmla="*/ 117872 h 179920"/>
              <a:gd name="connsiteX2" fmla="*/ 99748 w 274846"/>
              <a:gd name="connsiteY2" fmla="*/ 108144 h 179920"/>
              <a:gd name="connsiteX3" fmla="*/ 41382 w 274846"/>
              <a:gd name="connsiteY3" fmla="*/ 40050 h 179920"/>
              <a:gd name="connsiteX4" fmla="*/ 12199 w 274846"/>
              <a:gd name="connsiteY4" fmla="*/ 10867 h 179920"/>
              <a:gd name="connsiteX5" fmla="*/ 70565 w 274846"/>
              <a:gd name="connsiteY5" fmla="*/ 1140 h 179920"/>
              <a:gd name="connsiteX6" fmla="*/ 2471 w 274846"/>
              <a:gd name="connsiteY6" fmla="*/ 78961 h 17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46" h="179920">
                <a:moveTo>
                  <a:pt x="274846" y="59506"/>
                </a:moveTo>
                <a:cubicBezTo>
                  <a:pt x="271603" y="78961"/>
                  <a:pt x="271355" y="99160"/>
                  <a:pt x="265118" y="117872"/>
                </a:cubicBezTo>
                <a:cubicBezTo>
                  <a:pt x="228060" y="229045"/>
                  <a:pt x="220804" y="168672"/>
                  <a:pt x="99748" y="108144"/>
                </a:cubicBezTo>
                <a:cubicBezTo>
                  <a:pt x="80293" y="85446"/>
                  <a:pt x="61381" y="62271"/>
                  <a:pt x="41382" y="40050"/>
                </a:cubicBezTo>
                <a:cubicBezTo>
                  <a:pt x="32179" y="29824"/>
                  <a:pt x="3945" y="21873"/>
                  <a:pt x="12199" y="10867"/>
                </a:cubicBezTo>
                <a:cubicBezTo>
                  <a:pt x="24033" y="-4912"/>
                  <a:pt x="90289" y="1140"/>
                  <a:pt x="70565" y="1140"/>
                </a:cubicBezTo>
                <a:cubicBezTo>
                  <a:pt x="-19999" y="1140"/>
                  <a:pt x="2471" y="745"/>
                  <a:pt x="2471" y="7896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glow rad="101600">
                  <a:schemeClr val="accent2">
                    <a:satMod val="175000"/>
                    <a:alpha val="40000"/>
                  </a:schemeClr>
                </a:glow>
                <a:reflection blurRad="6350" stA="53000" endA="300" endPos="35500" dir="5400000" sy="-90000" algn="bl" rotWithShape="0"/>
              </a:effectLst>
            </a:endParaRPr>
          </a:p>
        </p:txBody>
      </p:sp>
      <p:sp>
        <p:nvSpPr>
          <p:cNvPr id="34" name="Freeform: Shape 33">
            <a:extLst>
              <a:ext uri="{FF2B5EF4-FFF2-40B4-BE49-F238E27FC236}">
                <a16:creationId xmlns:a16="http://schemas.microsoft.com/office/drawing/2014/main" id="{BBAC4952-790B-B061-D00E-D2EB4BC24732}"/>
              </a:ext>
            </a:extLst>
          </p:cNvPr>
          <p:cNvSpPr/>
          <p:nvPr/>
        </p:nvSpPr>
        <p:spPr>
          <a:xfrm>
            <a:off x="8025319" y="3593385"/>
            <a:ext cx="340468" cy="278224"/>
          </a:xfrm>
          <a:custGeom>
            <a:avLst/>
            <a:gdLst>
              <a:gd name="connsiteX0" fmla="*/ 340468 w 340468"/>
              <a:gd name="connsiteY0" fmla="*/ 35032 h 278224"/>
              <a:gd name="connsiteX1" fmla="*/ 291830 w 340468"/>
              <a:gd name="connsiteY1" fmla="*/ 219858 h 278224"/>
              <a:gd name="connsiteX2" fmla="*/ 243192 w 340468"/>
              <a:gd name="connsiteY2" fmla="*/ 278224 h 278224"/>
              <a:gd name="connsiteX3" fmla="*/ 77821 w 340468"/>
              <a:gd name="connsiteY3" fmla="*/ 171219 h 278224"/>
              <a:gd name="connsiteX4" fmla="*/ 19455 w 340468"/>
              <a:gd name="connsiteY4" fmla="*/ 5849 h 278224"/>
              <a:gd name="connsiteX5" fmla="*/ 29183 w 340468"/>
              <a:gd name="connsiteY5" fmla="*/ 54487 h 278224"/>
              <a:gd name="connsiteX6" fmla="*/ 0 w 340468"/>
              <a:gd name="connsiteY6" fmla="*/ 103126 h 27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68" h="278224">
                <a:moveTo>
                  <a:pt x="340468" y="35032"/>
                </a:moveTo>
                <a:cubicBezTo>
                  <a:pt x="329346" y="101769"/>
                  <a:pt x="323449" y="153107"/>
                  <a:pt x="291830" y="219858"/>
                </a:cubicBezTo>
                <a:cubicBezTo>
                  <a:pt x="280989" y="242745"/>
                  <a:pt x="259405" y="258769"/>
                  <a:pt x="243192" y="278224"/>
                </a:cubicBezTo>
                <a:cubicBezTo>
                  <a:pt x="188068" y="242556"/>
                  <a:pt x="119496" y="221954"/>
                  <a:pt x="77821" y="171219"/>
                </a:cubicBezTo>
                <a:cubicBezTo>
                  <a:pt x="40717" y="126049"/>
                  <a:pt x="-24928" y="-32193"/>
                  <a:pt x="19455" y="5849"/>
                </a:cubicBezTo>
                <a:cubicBezTo>
                  <a:pt x="102524" y="77051"/>
                  <a:pt x="117037" y="69130"/>
                  <a:pt x="29183" y="54487"/>
                </a:cubicBezTo>
                <a:lnTo>
                  <a:pt x="0" y="103126"/>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178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C7C892-2F95-5FA0-42C3-BCB835BD0E9B}"/>
              </a:ext>
            </a:extLst>
          </p:cNvPr>
          <p:cNvSpPr>
            <a:spLocks noGrp="1"/>
          </p:cNvSpPr>
          <p:nvPr>
            <p:ph type="title"/>
          </p:nvPr>
        </p:nvSpPr>
        <p:spPr>
          <a:xfrm>
            <a:off x="1115568" y="509521"/>
            <a:ext cx="10232136" cy="1014984"/>
          </a:xfrm>
        </p:spPr>
        <p:txBody>
          <a:bodyPr>
            <a:normAutofit/>
          </a:bodyPr>
          <a:lstStyle/>
          <a:p>
            <a:r>
              <a:rPr lang="en-US" sz="3100">
                <a:latin typeface="Times New Roman" panose="02020603050405020304" pitchFamily="18" charset="0"/>
                <a:cs typeface="Times New Roman" panose="02020603050405020304" pitchFamily="18" charset="0"/>
              </a:rPr>
              <a:t>Graph Expansion </a:t>
            </a:r>
            <a:br>
              <a:rPr lang="en-US" sz="3100">
                <a:latin typeface="Times New Roman" panose="02020603050405020304" pitchFamily="18" charset="0"/>
                <a:cs typeface="Times New Roman" panose="02020603050405020304" pitchFamily="18" charset="0"/>
              </a:rPr>
            </a:br>
            <a:endParaRPr lang="en-US" sz="3100">
              <a:latin typeface="Times New Roman" panose="02020603050405020304" pitchFamily="18" charset="0"/>
              <a:cs typeface="Times New Roman" panose="02020603050405020304" pitchFamily="18" charset="0"/>
            </a:endParaRPr>
          </a:p>
        </p:txBody>
      </p:sp>
      <p:sp>
        <p:nvSpPr>
          <p:cNvPr id="88" name="Rectangle 87">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Flowchart: Connector 3">
            <a:extLst>
              <a:ext uri="{FF2B5EF4-FFF2-40B4-BE49-F238E27FC236}">
                <a16:creationId xmlns:a16="http://schemas.microsoft.com/office/drawing/2014/main" id="{5ED19EFC-39FD-2BBD-81F7-A62701DCFB72}"/>
              </a:ext>
            </a:extLst>
          </p:cNvPr>
          <p:cNvSpPr/>
          <p:nvPr/>
        </p:nvSpPr>
        <p:spPr>
          <a:xfrm>
            <a:off x="5890370" y="2769892"/>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C9DA969F-3DF9-9C6F-3C28-3F3D03A77B5C}"/>
              </a:ext>
            </a:extLst>
          </p:cNvPr>
          <p:cNvSpPr/>
          <p:nvPr/>
        </p:nvSpPr>
        <p:spPr>
          <a:xfrm>
            <a:off x="7035423" y="1865748"/>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B3A946F0-A116-702D-9194-29CD6EFB8317}"/>
              </a:ext>
            </a:extLst>
          </p:cNvPr>
          <p:cNvSpPr/>
          <p:nvPr/>
        </p:nvSpPr>
        <p:spPr>
          <a:xfrm>
            <a:off x="6387104" y="3253326"/>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A49EAD49-4EFE-AA00-B589-CEA97A75EA3E}"/>
              </a:ext>
            </a:extLst>
          </p:cNvPr>
          <p:cNvSpPr/>
          <p:nvPr/>
        </p:nvSpPr>
        <p:spPr>
          <a:xfrm>
            <a:off x="9218254" y="3446449"/>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6C5C9CA-F055-56E4-7B9A-240D24620D01}"/>
              </a:ext>
            </a:extLst>
          </p:cNvPr>
          <p:cNvSpPr/>
          <p:nvPr/>
        </p:nvSpPr>
        <p:spPr>
          <a:xfrm>
            <a:off x="7440040" y="4838194"/>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64648A8A-A226-8E80-A70F-F92E4D3A2AF9}"/>
              </a:ext>
            </a:extLst>
          </p:cNvPr>
          <p:cNvSpPr/>
          <p:nvPr/>
        </p:nvSpPr>
        <p:spPr>
          <a:xfrm>
            <a:off x="6076937" y="1921718"/>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88E32EA1-0441-7D40-3018-FE62C36C2BEA}"/>
              </a:ext>
            </a:extLst>
          </p:cNvPr>
          <p:cNvSpPr/>
          <p:nvPr/>
        </p:nvSpPr>
        <p:spPr>
          <a:xfrm>
            <a:off x="6589995" y="2424999"/>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690D9220-2580-034F-A8E0-C3C7371AE389}"/>
              </a:ext>
            </a:extLst>
          </p:cNvPr>
          <p:cNvSpPr/>
          <p:nvPr/>
        </p:nvSpPr>
        <p:spPr>
          <a:xfrm>
            <a:off x="8091857" y="3141385"/>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56B0D26D-6AE8-B09F-1EC0-851282506B00}"/>
              </a:ext>
            </a:extLst>
          </p:cNvPr>
          <p:cNvSpPr/>
          <p:nvPr/>
        </p:nvSpPr>
        <p:spPr>
          <a:xfrm>
            <a:off x="7077401" y="3903029"/>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C389AB23-B608-BD44-FEAC-4153FE98D9D2}"/>
              </a:ext>
            </a:extLst>
          </p:cNvPr>
          <p:cNvSpPr/>
          <p:nvPr/>
        </p:nvSpPr>
        <p:spPr>
          <a:xfrm>
            <a:off x="7161356" y="3141385"/>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898DB81B-E787-BE83-8B95-2329B6A8BA66}"/>
              </a:ext>
            </a:extLst>
          </p:cNvPr>
          <p:cNvSpPr/>
          <p:nvPr/>
        </p:nvSpPr>
        <p:spPr>
          <a:xfrm>
            <a:off x="7634768" y="2418695"/>
            <a:ext cx="83955" cy="1119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2989104-4783-590B-A9E8-A81A71B1605E}"/>
              </a:ext>
            </a:extLst>
          </p:cNvPr>
          <p:cNvCxnSpPr>
            <a:stCxn id="4" idx="2"/>
            <a:endCxn id="16" idx="7"/>
          </p:cNvCxnSpPr>
          <p:nvPr/>
        </p:nvCxnSpPr>
        <p:spPr>
          <a:xfrm flipV="1">
            <a:off x="5890370" y="1938111"/>
            <a:ext cx="258227" cy="887752"/>
          </a:xfrm>
          <a:prstGeom prst="line">
            <a:avLst/>
          </a:prstGeom>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973EF82E-3D16-0424-2275-665FFBBCAE0B}"/>
              </a:ext>
            </a:extLst>
          </p:cNvPr>
          <p:cNvCxnSpPr>
            <a:stCxn id="16" idx="7"/>
            <a:endCxn id="11" idx="2"/>
          </p:cNvCxnSpPr>
          <p:nvPr/>
        </p:nvCxnSpPr>
        <p:spPr>
          <a:xfrm flipV="1">
            <a:off x="6148597" y="1921718"/>
            <a:ext cx="886826" cy="16392"/>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B9F87AC4-BC3D-F79D-B2C6-1B80EE1A1906}"/>
              </a:ext>
            </a:extLst>
          </p:cNvPr>
          <p:cNvCxnSpPr>
            <a:stCxn id="4" idx="2"/>
            <a:endCxn id="19" idx="2"/>
          </p:cNvCxnSpPr>
          <p:nvPr/>
        </p:nvCxnSpPr>
        <p:spPr>
          <a:xfrm flipV="1">
            <a:off x="5890370" y="2480970"/>
            <a:ext cx="699625" cy="344893"/>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6474896C-7DA2-0DE9-4341-0DA2B41EB84B}"/>
              </a:ext>
            </a:extLst>
          </p:cNvPr>
          <p:cNvCxnSpPr>
            <a:stCxn id="19" idx="0"/>
            <a:endCxn id="11" idx="3"/>
          </p:cNvCxnSpPr>
          <p:nvPr/>
        </p:nvCxnSpPr>
        <p:spPr>
          <a:xfrm flipV="1">
            <a:off x="6631972" y="1961295"/>
            <a:ext cx="415746" cy="463704"/>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89AEDFE3-EE3B-9D57-E26E-D3FC4CECD7C4}"/>
              </a:ext>
            </a:extLst>
          </p:cNvPr>
          <p:cNvCxnSpPr>
            <a:stCxn id="19" idx="6"/>
            <a:endCxn id="12" idx="6"/>
          </p:cNvCxnSpPr>
          <p:nvPr/>
        </p:nvCxnSpPr>
        <p:spPr>
          <a:xfrm flipH="1">
            <a:off x="6471059" y="2480970"/>
            <a:ext cx="202891" cy="82832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3AA381E5-A833-249F-1FDB-013ECA4784D8}"/>
              </a:ext>
            </a:extLst>
          </p:cNvPr>
          <p:cNvCxnSpPr>
            <a:stCxn id="19" idx="6"/>
            <a:endCxn id="24" idx="6"/>
          </p:cNvCxnSpPr>
          <p:nvPr/>
        </p:nvCxnSpPr>
        <p:spPr>
          <a:xfrm>
            <a:off x="6673950" y="2480970"/>
            <a:ext cx="487406" cy="716386"/>
          </a:xfrm>
          <a:prstGeom prst="line">
            <a:avLst/>
          </a:prstGeom>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3E6C0873-5DE1-1DE5-B842-76B0528C62E1}"/>
              </a:ext>
            </a:extLst>
          </p:cNvPr>
          <p:cNvCxnSpPr>
            <a:stCxn id="19" idx="7"/>
            <a:endCxn id="25" idx="6"/>
          </p:cNvCxnSpPr>
          <p:nvPr/>
        </p:nvCxnSpPr>
        <p:spPr>
          <a:xfrm>
            <a:off x="6661655" y="2441392"/>
            <a:ext cx="1057068" cy="33274"/>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73D6CB1D-F03C-B1F5-58F6-199615295976}"/>
              </a:ext>
            </a:extLst>
          </p:cNvPr>
          <p:cNvCxnSpPr>
            <a:stCxn id="12" idx="2"/>
            <a:endCxn id="4" idx="2"/>
          </p:cNvCxnSpPr>
          <p:nvPr/>
        </p:nvCxnSpPr>
        <p:spPr>
          <a:xfrm flipH="1" flipV="1">
            <a:off x="5902665" y="2786285"/>
            <a:ext cx="484439" cy="523011"/>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E54BD804-BD66-0207-A003-D6DCD4F3E8A0}"/>
              </a:ext>
            </a:extLst>
          </p:cNvPr>
          <p:cNvCxnSpPr>
            <a:stCxn id="25" idx="1"/>
            <a:endCxn id="11" idx="1"/>
          </p:cNvCxnSpPr>
          <p:nvPr/>
        </p:nvCxnSpPr>
        <p:spPr>
          <a:xfrm flipH="1" flipV="1">
            <a:off x="7047718" y="1882141"/>
            <a:ext cx="599345" cy="55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1B6351CA-2890-AA5F-2E65-295C55BF547C}"/>
              </a:ext>
            </a:extLst>
          </p:cNvPr>
          <p:cNvCxnSpPr>
            <a:stCxn id="12" idx="6"/>
            <a:endCxn id="24" idx="2"/>
          </p:cNvCxnSpPr>
          <p:nvPr/>
        </p:nvCxnSpPr>
        <p:spPr>
          <a:xfrm flipV="1">
            <a:off x="6471059" y="3197356"/>
            <a:ext cx="690297" cy="111940"/>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Straight Connector 50">
            <a:extLst>
              <a:ext uri="{FF2B5EF4-FFF2-40B4-BE49-F238E27FC236}">
                <a16:creationId xmlns:a16="http://schemas.microsoft.com/office/drawing/2014/main" id="{C58A6CDD-B0D0-D5F5-88C4-BEAC191F3FEE}"/>
              </a:ext>
            </a:extLst>
          </p:cNvPr>
          <p:cNvCxnSpPr>
            <a:stCxn id="24" idx="6"/>
            <a:endCxn id="25" idx="3"/>
          </p:cNvCxnSpPr>
          <p:nvPr/>
        </p:nvCxnSpPr>
        <p:spPr>
          <a:xfrm flipV="1">
            <a:off x="7245311" y="2474666"/>
            <a:ext cx="389458" cy="722690"/>
          </a:xfrm>
          <a:prstGeom prst="line">
            <a:avLst/>
          </a:prstGeom>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461AE0FD-0200-3C6E-72DC-419228ACC010}"/>
              </a:ext>
            </a:extLst>
          </p:cNvPr>
          <p:cNvCxnSpPr>
            <a:stCxn id="24" idx="6"/>
            <a:endCxn id="23" idx="5"/>
          </p:cNvCxnSpPr>
          <p:nvPr/>
        </p:nvCxnSpPr>
        <p:spPr>
          <a:xfrm flipH="1">
            <a:off x="7149061" y="3197356"/>
            <a:ext cx="96250" cy="801220"/>
          </a:xfrm>
          <a:prstGeom prst="line">
            <a:avLst/>
          </a:prstGeom>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1F4D161D-F49A-9C3E-768B-0108F95E45B3}"/>
              </a:ext>
            </a:extLst>
          </p:cNvPr>
          <p:cNvCxnSpPr>
            <a:stCxn id="24" idx="6"/>
            <a:endCxn id="22" idx="2"/>
          </p:cNvCxnSpPr>
          <p:nvPr/>
        </p:nvCxnSpPr>
        <p:spPr>
          <a:xfrm>
            <a:off x="7245311" y="3197356"/>
            <a:ext cx="84654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56E25763-1F34-5138-57CA-3F9DDA8A8BCE}"/>
              </a:ext>
            </a:extLst>
          </p:cNvPr>
          <p:cNvCxnSpPr>
            <a:stCxn id="12" idx="4"/>
            <a:endCxn id="23" idx="2"/>
          </p:cNvCxnSpPr>
          <p:nvPr/>
        </p:nvCxnSpPr>
        <p:spPr>
          <a:xfrm>
            <a:off x="6429081" y="3365266"/>
            <a:ext cx="660614" cy="554156"/>
          </a:xfrm>
          <a:prstGeom prst="line">
            <a:avLst/>
          </a:prstGeom>
        </p:spPr>
        <p:style>
          <a:lnRef idx="1">
            <a:schemeClr val="accent6"/>
          </a:lnRef>
          <a:fillRef idx="0">
            <a:schemeClr val="accent6"/>
          </a:fillRef>
          <a:effectRef idx="0">
            <a:schemeClr val="accent6"/>
          </a:effectRef>
          <a:fontRef idx="minor">
            <a:schemeClr val="tx1"/>
          </a:fontRef>
        </p:style>
      </p:cxnSp>
      <p:cxnSp>
        <p:nvCxnSpPr>
          <p:cNvPr id="59" name="Straight Connector 58">
            <a:extLst>
              <a:ext uri="{FF2B5EF4-FFF2-40B4-BE49-F238E27FC236}">
                <a16:creationId xmlns:a16="http://schemas.microsoft.com/office/drawing/2014/main" id="{6D7E4AEB-13A0-99A4-EC46-00A800213A06}"/>
              </a:ext>
            </a:extLst>
          </p:cNvPr>
          <p:cNvCxnSpPr>
            <a:stCxn id="23" idx="4"/>
            <a:endCxn id="15" idx="2"/>
          </p:cNvCxnSpPr>
          <p:nvPr/>
        </p:nvCxnSpPr>
        <p:spPr>
          <a:xfrm>
            <a:off x="7119378" y="4014969"/>
            <a:ext cx="320661" cy="879196"/>
          </a:xfrm>
          <a:prstGeom prst="line">
            <a:avLst/>
          </a:prstGeom>
        </p:spPr>
        <p:style>
          <a:lnRef idx="1">
            <a:schemeClr val="accent6"/>
          </a:lnRef>
          <a:fillRef idx="0">
            <a:schemeClr val="accent6"/>
          </a:fillRef>
          <a:effectRef idx="0">
            <a:schemeClr val="accent6"/>
          </a:effectRef>
          <a:fontRef idx="minor">
            <a:schemeClr val="tx1"/>
          </a:fontRef>
        </p:style>
      </p:cxnSp>
      <p:cxnSp>
        <p:nvCxnSpPr>
          <p:cNvPr id="67" name="Straight Connector 66">
            <a:extLst>
              <a:ext uri="{FF2B5EF4-FFF2-40B4-BE49-F238E27FC236}">
                <a16:creationId xmlns:a16="http://schemas.microsoft.com/office/drawing/2014/main" id="{9FDB926E-4A4B-0FB9-49C4-5E747E9BDAF5}"/>
              </a:ext>
            </a:extLst>
          </p:cNvPr>
          <p:cNvCxnSpPr>
            <a:stCxn id="22" idx="6"/>
            <a:endCxn id="14" idx="2"/>
          </p:cNvCxnSpPr>
          <p:nvPr/>
        </p:nvCxnSpPr>
        <p:spPr>
          <a:xfrm>
            <a:off x="8175812" y="3197356"/>
            <a:ext cx="1042442" cy="305063"/>
          </a:xfrm>
          <a:prstGeom prst="line">
            <a:avLst/>
          </a:prstGeom>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D0D96D0F-260A-3AC6-BF5F-3B00847B6F57}"/>
              </a:ext>
            </a:extLst>
          </p:cNvPr>
          <p:cNvCxnSpPr>
            <a:stCxn id="23" idx="6"/>
            <a:endCxn id="22" idx="6"/>
          </p:cNvCxnSpPr>
          <p:nvPr/>
        </p:nvCxnSpPr>
        <p:spPr>
          <a:xfrm flipV="1">
            <a:off x="7161356" y="3157778"/>
            <a:ext cx="1002162" cy="801221"/>
          </a:xfrm>
          <a:prstGeom prst="line">
            <a:avLst/>
          </a:prstGeom>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10601D4F-1886-85D0-EA90-06A3A2BA60AA}"/>
              </a:ext>
            </a:extLst>
          </p:cNvPr>
          <p:cNvCxnSpPr>
            <a:stCxn id="25" idx="2"/>
            <a:endCxn id="22" idx="0"/>
          </p:cNvCxnSpPr>
          <p:nvPr/>
        </p:nvCxnSpPr>
        <p:spPr>
          <a:xfrm>
            <a:off x="7634768" y="2474666"/>
            <a:ext cx="499066" cy="666720"/>
          </a:xfrm>
          <a:prstGeom prst="line">
            <a:avLst/>
          </a:prstGeom>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07C47A68-C136-4C62-EF1C-1168AE8F72B5}"/>
              </a:ext>
            </a:extLst>
          </p:cNvPr>
          <p:cNvCxnSpPr>
            <a:stCxn id="4" idx="2"/>
            <a:endCxn id="15" idx="3"/>
          </p:cNvCxnSpPr>
          <p:nvPr/>
        </p:nvCxnSpPr>
        <p:spPr>
          <a:xfrm>
            <a:off x="5890370" y="2825863"/>
            <a:ext cx="1561965" cy="2107879"/>
          </a:xfrm>
          <a:prstGeom prst="line">
            <a:avLst/>
          </a:prstGeom>
        </p:spPr>
        <p:style>
          <a:lnRef idx="1">
            <a:schemeClr val="accent6"/>
          </a:lnRef>
          <a:fillRef idx="0">
            <a:schemeClr val="accent6"/>
          </a:fillRef>
          <a:effectRef idx="0">
            <a:schemeClr val="accent6"/>
          </a:effectRef>
          <a:fontRef idx="minor">
            <a:schemeClr val="tx1"/>
          </a:fontRef>
        </p:style>
      </p:cxnSp>
      <p:cxnSp>
        <p:nvCxnSpPr>
          <p:cNvPr id="79" name="Straight Connector 78">
            <a:extLst>
              <a:ext uri="{FF2B5EF4-FFF2-40B4-BE49-F238E27FC236}">
                <a16:creationId xmlns:a16="http://schemas.microsoft.com/office/drawing/2014/main" id="{C6E6C1BF-32CC-53D6-3443-115167C91F44}"/>
              </a:ext>
            </a:extLst>
          </p:cNvPr>
          <p:cNvCxnSpPr>
            <a:stCxn id="11" idx="7"/>
            <a:endCxn id="14" idx="5"/>
          </p:cNvCxnSpPr>
          <p:nvPr/>
        </p:nvCxnSpPr>
        <p:spPr>
          <a:xfrm>
            <a:off x="7107083" y="1882141"/>
            <a:ext cx="2182831" cy="1659855"/>
          </a:xfrm>
          <a:prstGeom prst="line">
            <a:avLst/>
          </a:prstGeom>
        </p:spPr>
        <p:style>
          <a:lnRef idx="1">
            <a:schemeClr val="accent6"/>
          </a:lnRef>
          <a:fillRef idx="0">
            <a:schemeClr val="accent6"/>
          </a:fillRef>
          <a:effectRef idx="0">
            <a:schemeClr val="accent6"/>
          </a:effectRef>
          <a:fontRef idx="minor">
            <a:schemeClr val="tx1"/>
          </a:fontRef>
        </p:style>
      </p:cxnSp>
      <p:sp>
        <p:nvSpPr>
          <p:cNvPr id="20" name="Freeform: Shape 19">
            <a:extLst>
              <a:ext uri="{FF2B5EF4-FFF2-40B4-BE49-F238E27FC236}">
                <a16:creationId xmlns:a16="http://schemas.microsoft.com/office/drawing/2014/main" id="{4D057853-8D66-CC50-29F7-10144148B149}"/>
              </a:ext>
            </a:extLst>
          </p:cNvPr>
          <p:cNvSpPr/>
          <p:nvPr/>
        </p:nvSpPr>
        <p:spPr>
          <a:xfrm>
            <a:off x="5507726" y="1673352"/>
            <a:ext cx="1923490" cy="1316064"/>
          </a:xfrm>
          <a:custGeom>
            <a:avLst/>
            <a:gdLst>
              <a:gd name="connsiteX0" fmla="*/ 250542 w 2674441"/>
              <a:gd name="connsiteY0" fmla="*/ 1829869 h 1829869"/>
              <a:gd name="connsiteX1" fmla="*/ 561827 w 2674441"/>
              <a:gd name="connsiteY1" fmla="*/ 166439 h 1829869"/>
              <a:gd name="connsiteX2" fmla="*/ 2604636 w 2674441"/>
              <a:gd name="connsiteY2" fmla="*/ 224805 h 1829869"/>
              <a:gd name="connsiteX3" fmla="*/ 2011248 w 2674441"/>
              <a:gd name="connsiteY3" fmla="*/ 1635316 h 1829869"/>
              <a:gd name="connsiteX4" fmla="*/ 182448 w 2674441"/>
              <a:gd name="connsiteY4" fmla="*/ 1722865 h 1829869"/>
              <a:gd name="connsiteX5" fmla="*/ 162993 w 2674441"/>
              <a:gd name="connsiteY5" fmla="*/ 1722865 h 182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441" h="1829869">
                <a:moveTo>
                  <a:pt x="250542" y="1829869"/>
                </a:moveTo>
                <a:cubicBezTo>
                  <a:pt x="210010" y="1131909"/>
                  <a:pt x="169478" y="433950"/>
                  <a:pt x="561827" y="166439"/>
                </a:cubicBezTo>
                <a:cubicBezTo>
                  <a:pt x="954176" y="-101072"/>
                  <a:pt x="2363066" y="-20008"/>
                  <a:pt x="2604636" y="224805"/>
                </a:cubicBezTo>
                <a:cubicBezTo>
                  <a:pt x="2846206" y="469618"/>
                  <a:pt x="2414946" y="1385639"/>
                  <a:pt x="2011248" y="1635316"/>
                </a:cubicBezTo>
                <a:cubicBezTo>
                  <a:pt x="1607550" y="1884993"/>
                  <a:pt x="490490" y="1708274"/>
                  <a:pt x="182448" y="1722865"/>
                </a:cubicBezTo>
                <a:cubicBezTo>
                  <a:pt x="-125594" y="1737456"/>
                  <a:pt x="18699" y="1730160"/>
                  <a:pt x="162993" y="1722865"/>
                </a:cubicBezTo>
              </a:path>
            </a:pathLst>
          </a:cu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1DC04CE-2BA4-4FA5-63AC-82172DA752B0}"/>
              </a:ext>
            </a:extLst>
          </p:cNvPr>
          <p:cNvCxnSpPr>
            <a:cxnSpLocks/>
            <a:stCxn id="15" idx="6"/>
            <a:endCxn id="14" idx="2"/>
          </p:cNvCxnSpPr>
          <p:nvPr/>
        </p:nvCxnSpPr>
        <p:spPr>
          <a:xfrm flipV="1">
            <a:off x="7523995" y="3502419"/>
            <a:ext cx="1694259" cy="1391746"/>
          </a:xfrm>
          <a:prstGeom prst="line">
            <a:avLst/>
          </a:prstGeom>
        </p:spPr>
        <p:style>
          <a:lnRef idx="1">
            <a:schemeClr val="accent6"/>
          </a:lnRef>
          <a:fillRef idx="0">
            <a:schemeClr val="accent6"/>
          </a:fillRef>
          <a:effectRef idx="0">
            <a:schemeClr val="accent6"/>
          </a:effectRef>
          <a:fontRef idx="minor">
            <a:schemeClr val="tx1"/>
          </a:fontRef>
        </p:style>
      </p:cxnSp>
      <p:sp>
        <p:nvSpPr>
          <p:cNvPr id="48" name="Freeform: Shape 47">
            <a:extLst>
              <a:ext uri="{FF2B5EF4-FFF2-40B4-BE49-F238E27FC236}">
                <a16:creationId xmlns:a16="http://schemas.microsoft.com/office/drawing/2014/main" id="{29E82B65-06F9-515D-9421-4A818B2D7195}"/>
              </a:ext>
            </a:extLst>
          </p:cNvPr>
          <p:cNvSpPr/>
          <p:nvPr/>
        </p:nvSpPr>
        <p:spPr>
          <a:xfrm>
            <a:off x="6250982" y="2008530"/>
            <a:ext cx="1717996" cy="2247694"/>
          </a:xfrm>
          <a:custGeom>
            <a:avLst/>
            <a:gdLst>
              <a:gd name="connsiteX0" fmla="*/ 2086159 w 2388719"/>
              <a:gd name="connsiteY0" fmla="*/ 242445 h 3125217"/>
              <a:gd name="connsiteX1" fmla="*/ 948023 w 2388719"/>
              <a:gd name="connsiteY1" fmla="*/ 1390309 h 3125217"/>
              <a:gd name="connsiteX2" fmla="*/ 4440 w 2388719"/>
              <a:gd name="connsiteY2" fmla="*/ 1575135 h 3125217"/>
              <a:gd name="connsiteX3" fmla="*/ 1337129 w 2388719"/>
              <a:gd name="connsiteY3" fmla="*/ 3102377 h 3125217"/>
              <a:gd name="connsiteX4" fmla="*/ 2358533 w 2388719"/>
              <a:gd name="connsiteY4" fmla="*/ 242445 h 3125217"/>
              <a:gd name="connsiteX5" fmla="*/ 2018065 w 2388719"/>
              <a:gd name="connsiteY5" fmla="*/ 349450 h 312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719" h="3125217">
                <a:moveTo>
                  <a:pt x="2086159" y="242445"/>
                </a:moveTo>
                <a:cubicBezTo>
                  <a:pt x="1690567" y="705319"/>
                  <a:pt x="1294976" y="1168194"/>
                  <a:pt x="948023" y="1390309"/>
                </a:cubicBezTo>
                <a:cubicBezTo>
                  <a:pt x="601070" y="1612424"/>
                  <a:pt x="-60411" y="1289790"/>
                  <a:pt x="4440" y="1575135"/>
                </a:cubicBezTo>
                <a:cubicBezTo>
                  <a:pt x="69291" y="1860480"/>
                  <a:pt x="944780" y="3324492"/>
                  <a:pt x="1337129" y="3102377"/>
                </a:cubicBezTo>
                <a:cubicBezTo>
                  <a:pt x="1729478" y="2880262"/>
                  <a:pt x="2245044" y="701266"/>
                  <a:pt x="2358533" y="242445"/>
                </a:cubicBezTo>
                <a:cubicBezTo>
                  <a:pt x="2472022" y="-216376"/>
                  <a:pt x="2245043" y="66537"/>
                  <a:pt x="2018065" y="34945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DAC55A9-B5C6-B0A6-D1A6-67CE02665EA0}"/>
                  </a:ext>
                </a:extLst>
              </p:cNvPr>
              <p:cNvSpPr txBox="1"/>
              <p:nvPr/>
            </p:nvSpPr>
            <p:spPr>
              <a:xfrm>
                <a:off x="2479698" y="3306524"/>
                <a:ext cx="3016788" cy="809581"/>
              </a:xfrm>
              <a:prstGeom prst="rect">
                <a:avLst/>
              </a:prstGeom>
              <a:noFill/>
            </p:spPr>
            <p:txBody>
              <a:bodyPr wrap="none" lIns="0" tIns="0" rIns="0" bIns="0" rtlCol="0">
                <a:spAutoFit/>
              </a:bodyPr>
              <a:lstStyle/>
              <a:p>
                <a:pPr defTabSz="649224">
                  <a:spcAft>
                    <a:spcPts val="600"/>
                  </a:spcAft>
                </a:pPr>
                <a14:m>
                  <m:oMathPara xmlns:m="http://schemas.openxmlformats.org/officeDocument/2006/math">
                    <m:oMathParaPr>
                      <m:jc m:val="centerGroup"/>
                    </m:oMathParaPr>
                    <m:oMath xmlns:m="http://schemas.openxmlformats.org/officeDocument/2006/math">
                      <m:r>
                        <a:rPr lang="en-US" sz="2272" i="1" kern="1200">
                          <a:solidFill>
                            <a:schemeClr val="tx1"/>
                          </a:solidFill>
                          <a:latin typeface="Cambria Math" panose="02040503050406030204" pitchFamily="18" charset="0"/>
                          <a:ea typeface="+mn-ea"/>
                          <a:cs typeface="+mn-cs"/>
                        </a:rPr>
                        <m:t>h</m:t>
                      </m:r>
                      <m:d>
                        <m:dPr>
                          <m:ctrlPr>
                            <a:rPr lang="en-US" sz="2272" i="1" kern="1200">
                              <a:solidFill>
                                <a:schemeClr val="tx1"/>
                              </a:solidFill>
                              <a:latin typeface="Cambria Math" panose="02040503050406030204" pitchFamily="18" charset="0"/>
                              <a:ea typeface="+mn-ea"/>
                              <a:cs typeface="+mn-cs"/>
                            </a:rPr>
                          </m:ctrlPr>
                        </m:dPr>
                        <m:e>
                          <m:r>
                            <a:rPr lang="en-US" sz="2272" i="1" kern="1200">
                              <a:solidFill>
                                <a:schemeClr val="tx1"/>
                              </a:solidFill>
                              <a:latin typeface="Cambria Math" panose="02040503050406030204" pitchFamily="18" charset="0"/>
                              <a:ea typeface="+mn-ea"/>
                              <a:cs typeface="+mn-cs"/>
                            </a:rPr>
                            <m:t>𝐺</m:t>
                          </m:r>
                        </m:e>
                      </m:d>
                      <m:r>
                        <a:rPr lang="en-US" sz="2272" i="1" kern="1200">
                          <a:solidFill>
                            <a:schemeClr val="tx1"/>
                          </a:solidFill>
                          <a:latin typeface="Cambria Math" panose="02040503050406030204" pitchFamily="18" charset="0"/>
                          <a:ea typeface="+mn-ea"/>
                          <a:cs typeface="+mn-cs"/>
                        </a:rPr>
                        <m:t>=</m:t>
                      </m:r>
                      <m:func>
                        <m:funcPr>
                          <m:ctrlPr>
                            <a:rPr lang="en-US" sz="2272" i="1" kern="1200">
                              <a:solidFill>
                                <a:schemeClr val="tx1"/>
                              </a:solidFill>
                              <a:latin typeface="Cambria Math" panose="02040503050406030204" pitchFamily="18" charset="0"/>
                              <a:ea typeface="+mn-ea"/>
                              <a:cs typeface="+mn-cs"/>
                            </a:rPr>
                          </m:ctrlPr>
                        </m:funcPr>
                        <m:fName>
                          <m:limLow>
                            <m:limLowPr>
                              <m:ctrlPr>
                                <a:rPr lang="en-US" sz="2272" i="1" kern="1200">
                                  <a:solidFill>
                                    <a:schemeClr val="tx1"/>
                                  </a:solidFill>
                                  <a:latin typeface="Cambria Math" panose="02040503050406030204" pitchFamily="18" charset="0"/>
                                  <a:ea typeface="+mn-ea"/>
                                  <a:cs typeface="+mn-cs"/>
                                </a:rPr>
                              </m:ctrlPr>
                            </m:limLowPr>
                            <m:e>
                              <m:r>
                                <m:rPr>
                                  <m:sty m:val="p"/>
                                </m:rPr>
                                <a:rPr lang="en-US" sz="2272" kern="1200">
                                  <a:solidFill>
                                    <a:schemeClr val="tx1"/>
                                  </a:solidFill>
                                  <a:latin typeface="Cambria Math" panose="02040503050406030204" pitchFamily="18" charset="0"/>
                                  <a:ea typeface="+mn-ea"/>
                                  <a:cs typeface="+mn-cs"/>
                                </a:rPr>
                                <m:t>min</m:t>
                              </m:r>
                            </m:e>
                            <m:lim>
                              <m:r>
                                <a:rPr lang="en-US" sz="2272" i="1" kern="1200">
                                  <a:solidFill>
                                    <a:schemeClr val="tx1"/>
                                  </a:solidFill>
                                  <a:latin typeface="Cambria Math" panose="02040503050406030204" pitchFamily="18" charset="0"/>
                                  <a:ea typeface="+mn-ea"/>
                                  <a:cs typeface="+mn-cs"/>
                                </a:rPr>
                                <m:t>𝑈</m:t>
                              </m:r>
                              <m:r>
                                <a:rPr lang="en-US" sz="2272" i="1" kern="1200">
                                  <a:solidFill>
                                    <a:schemeClr val="tx1"/>
                                  </a:solidFill>
                                  <a:latin typeface="Cambria Math" panose="02040503050406030204" pitchFamily="18" charset="0"/>
                                  <a:ea typeface="+mn-ea"/>
                                  <a:cs typeface="+mn-cs"/>
                                </a:rPr>
                                <m:t> ⊂</m:t>
                              </m:r>
                              <m:r>
                                <a:rPr lang="en-US" sz="2272" i="1" kern="1200">
                                  <a:solidFill>
                                    <a:schemeClr val="tx1"/>
                                  </a:solidFill>
                                  <a:latin typeface="Cambria Math" panose="02040503050406030204" pitchFamily="18" charset="0"/>
                                  <a:ea typeface="Cambria Math" panose="02040503050406030204" pitchFamily="18" charset="0"/>
                                  <a:cs typeface="+mn-cs"/>
                                </a:rPr>
                                <m:t>𝑉</m:t>
                              </m:r>
                            </m:lim>
                          </m:limLow>
                        </m:fName>
                        <m:e>
                          <m:f>
                            <m:fPr>
                              <m:ctrlPr>
                                <a:rPr lang="en-US" sz="2272" i="1" kern="1200">
                                  <a:solidFill>
                                    <a:schemeClr val="tx1"/>
                                  </a:solidFill>
                                  <a:latin typeface="Cambria Math" panose="02040503050406030204" pitchFamily="18" charset="0"/>
                                  <a:ea typeface="+mn-ea"/>
                                  <a:cs typeface="+mn-cs"/>
                                </a:rPr>
                              </m:ctrlPr>
                            </m:fPr>
                            <m:num>
                              <m:r>
                                <a:rPr lang="en-US" sz="2272" i="1" kern="1200">
                                  <a:solidFill>
                                    <a:schemeClr val="tx1"/>
                                  </a:solidFill>
                                  <a:latin typeface="Cambria Math" panose="02040503050406030204" pitchFamily="18" charset="0"/>
                                  <a:ea typeface="Cambria Math" panose="02040503050406030204" pitchFamily="18" charset="0"/>
                                  <a:cs typeface="+mn-cs"/>
                                </a:rPr>
                                <m:t>𝜕</m:t>
                              </m:r>
                              <m:r>
                                <a:rPr lang="en-US" sz="2272" i="1" kern="1200">
                                  <a:solidFill>
                                    <a:schemeClr val="tx1"/>
                                  </a:solidFill>
                                  <a:latin typeface="Cambria Math" panose="02040503050406030204" pitchFamily="18" charset="0"/>
                                  <a:ea typeface="Cambria Math" panose="02040503050406030204" pitchFamily="18" charset="0"/>
                                  <a:cs typeface="+mn-cs"/>
                                </a:rPr>
                                <m:t>𝑈</m:t>
                              </m:r>
                            </m:num>
                            <m:den>
                              <m:func>
                                <m:funcPr>
                                  <m:ctrlPr>
                                    <a:rPr lang="en-US" sz="2272" i="1" kern="1200">
                                      <a:solidFill>
                                        <a:schemeClr val="tx1"/>
                                      </a:solidFill>
                                      <a:latin typeface="Cambria Math" panose="02040503050406030204" pitchFamily="18" charset="0"/>
                                      <a:ea typeface="+mn-ea"/>
                                      <a:cs typeface="+mn-cs"/>
                                    </a:rPr>
                                  </m:ctrlPr>
                                </m:funcPr>
                                <m:fName>
                                  <m:r>
                                    <m:rPr>
                                      <m:sty m:val="p"/>
                                    </m:rPr>
                                    <a:rPr lang="en-US" sz="2272" kern="1200">
                                      <a:solidFill>
                                        <a:schemeClr val="tx1"/>
                                      </a:solidFill>
                                      <a:latin typeface="Cambria Math" panose="02040503050406030204" pitchFamily="18" charset="0"/>
                                      <a:ea typeface="+mn-ea"/>
                                      <a:cs typeface="+mn-cs"/>
                                    </a:rPr>
                                    <m:t>max</m:t>
                                  </m:r>
                                </m:fName>
                                <m:e>
                                  <m:d>
                                    <m:dPr>
                                      <m:begChr m:val="|"/>
                                      <m:endChr m:val="|"/>
                                      <m:ctrlPr>
                                        <a:rPr lang="en-US" sz="2272" i="1" kern="1200">
                                          <a:solidFill>
                                            <a:schemeClr val="tx1"/>
                                          </a:solidFill>
                                          <a:latin typeface="Cambria Math" panose="02040503050406030204" pitchFamily="18" charset="0"/>
                                          <a:ea typeface="+mn-ea"/>
                                          <a:cs typeface="+mn-cs"/>
                                        </a:rPr>
                                      </m:ctrlPr>
                                    </m:dPr>
                                    <m:e>
                                      <m:r>
                                        <a:rPr lang="en-US" sz="2272" i="1" kern="1200">
                                          <a:solidFill>
                                            <a:schemeClr val="tx1"/>
                                          </a:solidFill>
                                          <a:latin typeface="Cambria Math" panose="02040503050406030204" pitchFamily="18" charset="0"/>
                                          <a:ea typeface="+mn-ea"/>
                                          <a:cs typeface="+mn-cs"/>
                                        </a:rPr>
                                        <m:t>𝑈</m:t>
                                      </m:r>
                                    </m:e>
                                  </m:d>
                                  <m:r>
                                    <a:rPr lang="en-US" sz="2272" i="1" kern="1200">
                                      <a:solidFill>
                                        <a:schemeClr val="tx1"/>
                                      </a:solidFill>
                                      <a:latin typeface="Cambria Math" panose="02040503050406030204" pitchFamily="18" charset="0"/>
                                      <a:ea typeface="+mn-ea"/>
                                      <a:cs typeface="+mn-cs"/>
                                    </a:rPr>
                                    <m:t>,|</m:t>
                                  </m:r>
                                  <m:acc>
                                    <m:accPr>
                                      <m:chr m:val="̅"/>
                                      <m:ctrlPr>
                                        <a:rPr lang="en-US" sz="2272" i="1" kern="1200">
                                          <a:solidFill>
                                            <a:schemeClr val="tx1"/>
                                          </a:solidFill>
                                          <a:latin typeface="Cambria Math" panose="02040503050406030204" pitchFamily="18" charset="0"/>
                                          <a:ea typeface="+mn-ea"/>
                                          <a:cs typeface="+mn-cs"/>
                                        </a:rPr>
                                      </m:ctrlPr>
                                    </m:accPr>
                                    <m:e>
                                      <m:r>
                                        <a:rPr lang="en-US" sz="2272" i="1" kern="1200">
                                          <a:solidFill>
                                            <a:schemeClr val="tx1"/>
                                          </a:solidFill>
                                          <a:latin typeface="Cambria Math" panose="02040503050406030204" pitchFamily="18" charset="0"/>
                                          <a:ea typeface="+mn-ea"/>
                                          <a:cs typeface="+mn-cs"/>
                                        </a:rPr>
                                        <m:t>𝑈</m:t>
                                      </m:r>
                                    </m:e>
                                  </m:acc>
                                  <m:r>
                                    <a:rPr lang="en-US" sz="2272" i="1" kern="1200">
                                      <a:solidFill>
                                        <a:schemeClr val="tx1"/>
                                      </a:solidFill>
                                      <a:latin typeface="Cambria Math" panose="02040503050406030204" pitchFamily="18" charset="0"/>
                                      <a:ea typeface="+mn-ea"/>
                                      <a:cs typeface="+mn-cs"/>
                                    </a:rPr>
                                    <m:t>|</m:t>
                                  </m:r>
                                </m:e>
                              </m:func>
                            </m:den>
                          </m:f>
                        </m:e>
                      </m:func>
                    </m:oMath>
                  </m:oMathPara>
                </a14:m>
                <a:endParaRPr lang="en-US" sz="3200" dirty="0"/>
              </a:p>
            </p:txBody>
          </p:sp>
        </mc:Choice>
        <mc:Fallback xmlns="">
          <p:sp>
            <p:nvSpPr>
              <p:cNvPr id="50" name="TextBox 49">
                <a:extLst>
                  <a:ext uri="{FF2B5EF4-FFF2-40B4-BE49-F238E27FC236}">
                    <a16:creationId xmlns:a16="http://schemas.microsoft.com/office/drawing/2014/main" id="{8DAC55A9-B5C6-B0A6-D1A6-67CE02665EA0}"/>
                  </a:ext>
                </a:extLst>
              </p:cNvPr>
              <p:cNvSpPr txBox="1">
                <a:spLocks noRot="1" noChangeAspect="1" noMove="1" noResize="1" noEditPoints="1" noAdjustHandles="1" noChangeArrowheads="1" noChangeShapeType="1" noTextEdit="1"/>
              </p:cNvSpPr>
              <p:nvPr/>
            </p:nvSpPr>
            <p:spPr>
              <a:xfrm>
                <a:off x="2479698" y="3306524"/>
                <a:ext cx="3016788" cy="8095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AC8E289-1D89-98DE-E5EC-6B788434C8A6}"/>
                  </a:ext>
                </a:extLst>
              </p:cNvPr>
              <p:cNvSpPr txBox="1"/>
              <p:nvPr/>
            </p:nvSpPr>
            <p:spPr>
              <a:xfrm>
                <a:off x="2339773" y="4457043"/>
                <a:ext cx="4523546" cy="307777"/>
              </a:xfrm>
              <a:prstGeom prst="rect">
                <a:avLst/>
              </a:prstGeom>
              <a:noFill/>
            </p:spPr>
            <p:txBody>
              <a:bodyPr wrap="none" lIns="0" tIns="0" rIns="0" bIns="0" rtlCol="0">
                <a:spAutoFit/>
              </a:bodyPr>
              <a:lstStyle/>
              <a:p>
                <a:pPr defTabSz="649224">
                  <a:spcAft>
                    <a:spcPts val="600"/>
                  </a:spcAft>
                </a:pPr>
                <a14:m>
                  <m:oMath xmlns:m="http://schemas.openxmlformats.org/officeDocument/2006/math">
                    <m:r>
                      <a:rPr lang="en-US" sz="2000" i="1" kern="1200">
                        <a:solidFill>
                          <a:schemeClr val="tx1"/>
                        </a:solidFill>
                        <a:latin typeface="Cambria Math" panose="02040503050406030204" pitchFamily="18" charset="0"/>
                        <a:cs typeface="+mn-cs"/>
                      </a:rPr>
                      <m:t>𝐺</m:t>
                    </m:r>
                    <m:r>
                      <a:rPr lang="en-US" sz="2000" i="1" kern="1200">
                        <a:solidFill>
                          <a:schemeClr val="tx1"/>
                        </a:solidFill>
                        <a:latin typeface="Cambria Math" panose="02040503050406030204" pitchFamily="18" charset="0"/>
                        <a:cs typeface="+mn-cs"/>
                      </a:rPr>
                      <m:t> </m:t>
                    </m:r>
                    <m:r>
                      <a:rPr lang="en-US" sz="2000" i="1" kern="1200">
                        <a:solidFill>
                          <a:schemeClr val="tx1"/>
                        </a:solidFill>
                        <a:latin typeface="Cambria Math" panose="02040503050406030204" pitchFamily="18" charset="0"/>
                        <a:cs typeface="+mn-cs"/>
                      </a:rPr>
                      <m:t>𝑖𝑠</m:t>
                    </m:r>
                    <m:r>
                      <a:rPr lang="en-US" sz="2000" i="1" kern="1200">
                        <a:solidFill>
                          <a:schemeClr val="tx1"/>
                        </a:solidFill>
                        <a:latin typeface="Cambria Math" panose="02040503050406030204" pitchFamily="18" charset="0"/>
                        <a:cs typeface="+mn-cs"/>
                      </a:rPr>
                      <m:t> </m:t>
                    </m:r>
                    <m:r>
                      <a:rPr lang="en-US" sz="2000" i="1" kern="1200">
                        <a:solidFill>
                          <a:schemeClr val="tx1"/>
                        </a:solidFill>
                        <a:latin typeface="Cambria Math" panose="02040503050406030204" pitchFamily="18" charset="0"/>
                        <a:cs typeface="+mn-cs"/>
                      </a:rPr>
                      <m:t>𝑠𝑎𝑖𝑑</m:t>
                    </m:r>
                    <m:r>
                      <a:rPr lang="en-US" sz="2000" i="1" kern="1200">
                        <a:solidFill>
                          <a:schemeClr val="tx1"/>
                        </a:solidFill>
                        <a:latin typeface="Cambria Math" panose="02040503050406030204" pitchFamily="18" charset="0"/>
                        <a:cs typeface="+mn-cs"/>
                      </a:rPr>
                      <m:t> </m:t>
                    </m:r>
                    <m:r>
                      <a:rPr lang="en-US" sz="2000" i="1" kern="1200">
                        <a:solidFill>
                          <a:schemeClr val="tx1"/>
                        </a:solidFill>
                        <a:latin typeface="Cambria Math" panose="02040503050406030204" pitchFamily="18" charset="0"/>
                        <a:cs typeface="+mn-cs"/>
                      </a:rPr>
                      <m:t>𝑡𝑜</m:t>
                    </m:r>
                    <m:r>
                      <a:rPr lang="en-US" sz="2000" i="1" kern="1200">
                        <a:solidFill>
                          <a:schemeClr val="tx1"/>
                        </a:solidFill>
                        <a:latin typeface="Cambria Math" panose="02040503050406030204" pitchFamily="18" charset="0"/>
                        <a:cs typeface="+mn-cs"/>
                      </a:rPr>
                      <m:t> </m:t>
                    </m:r>
                    <m:r>
                      <a:rPr lang="en-US" sz="2000" i="1" kern="1200">
                        <a:solidFill>
                          <a:schemeClr val="tx1"/>
                        </a:solidFill>
                        <a:latin typeface="Cambria Math" panose="02040503050406030204" pitchFamily="18" charset="0"/>
                        <a:cs typeface="+mn-cs"/>
                      </a:rPr>
                      <m:t>𝑏𝑒</m:t>
                    </m:r>
                    <m:r>
                      <a:rPr lang="en-US" sz="2000" i="1" kern="1200">
                        <a:solidFill>
                          <a:schemeClr val="tx1"/>
                        </a:solidFill>
                        <a:latin typeface="Cambria Math" panose="02040503050406030204" pitchFamily="18" charset="0"/>
                        <a:cs typeface="+mn-cs"/>
                      </a:rPr>
                      <m:t> </m:t>
                    </m:r>
                    <m:r>
                      <a:rPr lang="en-US" sz="2000" i="1" kern="1200">
                        <a:solidFill>
                          <a:schemeClr val="tx1"/>
                        </a:solidFill>
                        <a:latin typeface="Cambria Math" panose="02040503050406030204" pitchFamily="18" charset="0"/>
                        <a:ea typeface="Cambria Math" panose="02040503050406030204" pitchFamily="18" charset="0"/>
                        <a:cs typeface="+mn-cs"/>
                      </a:rPr>
                      <m:t>𝜖</m:t>
                    </m:r>
                    <m:r>
                      <a:rPr lang="en-US" sz="2000" i="1" kern="1200">
                        <a:solidFill>
                          <a:schemeClr val="tx1"/>
                        </a:solidFill>
                        <a:latin typeface="Cambria Math" panose="02040503050406030204" pitchFamily="18" charset="0"/>
                        <a:ea typeface="Cambria Math" panose="02040503050406030204" pitchFamily="18" charset="0"/>
                        <a:cs typeface="+mn-cs"/>
                      </a:rPr>
                      <m:t>−</m:t>
                    </m:r>
                    <m:r>
                      <a:rPr lang="en-US" sz="2000" i="1" kern="1200">
                        <a:solidFill>
                          <a:schemeClr val="tx1"/>
                        </a:solidFill>
                        <a:latin typeface="Cambria Math" panose="02040503050406030204" pitchFamily="18" charset="0"/>
                        <a:ea typeface="Cambria Math" panose="02040503050406030204" pitchFamily="18" charset="0"/>
                        <a:cs typeface="+mn-cs"/>
                      </a:rPr>
                      <m:t>𝑒𝑥𝑝𝑎𝑛𝑑𝑒𝑟</m:t>
                    </m:r>
                    <m:r>
                      <a:rPr lang="en-US" sz="2000" i="1" kern="1200">
                        <a:solidFill>
                          <a:schemeClr val="tx1"/>
                        </a:solidFill>
                        <a:latin typeface="Cambria Math" panose="02040503050406030204" pitchFamily="18" charset="0"/>
                        <a:ea typeface="Cambria Math" panose="02040503050406030204" pitchFamily="18" charset="0"/>
                        <a:cs typeface="+mn-cs"/>
                      </a:rPr>
                      <m:t> </m:t>
                    </m:r>
                    <m:r>
                      <a:rPr lang="en-US" sz="2000" i="1" kern="1200">
                        <a:solidFill>
                          <a:schemeClr val="tx1"/>
                        </a:solidFill>
                        <a:latin typeface="Cambria Math" panose="02040503050406030204" pitchFamily="18" charset="0"/>
                        <a:ea typeface="Cambria Math" panose="02040503050406030204" pitchFamily="18" charset="0"/>
                        <a:cs typeface="+mn-cs"/>
                      </a:rPr>
                      <m:t>𝑖𝑓</m:t>
                    </m:r>
                    <m:r>
                      <a:rPr lang="en-US" sz="2000" i="1" kern="1200">
                        <a:solidFill>
                          <a:schemeClr val="tx1"/>
                        </a:solidFill>
                        <a:latin typeface="Cambria Math" panose="02040503050406030204" pitchFamily="18" charset="0"/>
                        <a:ea typeface="Cambria Math" panose="02040503050406030204" pitchFamily="18" charset="0"/>
                        <a:cs typeface="+mn-cs"/>
                      </a:rPr>
                      <m:t> </m:t>
                    </m:r>
                    <m:r>
                      <a:rPr lang="en-US" sz="2000" i="1" kern="1200">
                        <a:solidFill>
                          <a:schemeClr val="tx1"/>
                        </a:solidFill>
                        <a:latin typeface="Cambria Math" panose="02040503050406030204" pitchFamily="18" charset="0"/>
                        <a:ea typeface="Cambria Math" panose="02040503050406030204" pitchFamily="18" charset="0"/>
                        <a:cs typeface="+mn-cs"/>
                      </a:rPr>
                      <m:t>h</m:t>
                    </m:r>
                    <m:d>
                      <m:dPr>
                        <m:ctrlPr>
                          <a:rPr lang="en-US" sz="2000" i="1" kern="1200">
                            <a:solidFill>
                              <a:schemeClr val="tx1"/>
                            </a:solidFill>
                            <a:latin typeface="Cambria Math" panose="02040503050406030204" pitchFamily="18" charset="0"/>
                            <a:ea typeface="Cambria Math" panose="02040503050406030204" pitchFamily="18" charset="0"/>
                            <a:cs typeface="+mn-cs"/>
                          </a:rPr>
                        </m:ctrlPr>
                      </m:dPr>
                      <m:e>
                        <m:r>
                          <a:rPr lang="en-US" sz="2000" i="1" kern="1200">
                            <a:solidFill>
                              <a:schemeClr val="tx1"/>
                            </a:solidFill>
                            <a:latin typeface="Cambria Math" panose="02040503050406030204" pitchFamily="18" charset="0"/>
                            <a:ea typeface="Cambria Math" panose="02040503050406030204" pitchFamily="18" charset="0"/>
                            <a:cs typeface="+mn-cs"/>
                          </a:rPr>
                          <m:t>𝐺</m:t>
                        </m:r>
                      </m:e>
                    </m:d>
                    <m:r>
                      <a:rPr lang="en-US" sz="2000" i="1" kern="1200">
                        <a:solidFill>
                          <a:schemeClr val="tx1"/>
                        </a:solidFill>
                        <a:latin typeface="Cambria Math" panose="02040503050406030204" pitchFamily="18" charset="0"/>
                        <a:ea typeface="Cambria Math" panose="02040503050406030204" pitchFamily="18" charset="0"/>
                        <a:cs typeface="+mn-cs"/>
                      </a:rPr>
                      <m:t>≥</m:t>
                    </m:r>
                  </m:oMath>
                </a14:m>
                <a:r>
                  <a:rPr lang="en-US" sz="2000" kern="1200" dirty="0">
                    <a:solidFill>
                      <a:schemeClr val="tx1"/>
                    </a:solidFill>
                    <a:cs typeface="+mn-cs"/>
                  </a:rPr>
                  <a:t> </a:t>
                </a:r>
                <a14:m>
                  <m:oMath xmlns:m="http://schemas.openxmlformats.org/officeDocument/2006/math">
                    <m:r>
                      <a:rPr lang="en-US" sz="2000" i="1" kern="1200">
                        <a:solidFill>
                          <a:schemeClr val="tx1"/>
                        </a:solidFill>
                        <a:latin typeface="Cambria Math" panose="02040503050406030204" pitchFamily="18" charset="0"/>
                        <a:ea typeface="Cambria Math" panose="02040503050406030204" pitchFamily="18" charset="0"/>
                        <a:cs typeface="+mn-cs"/>
                      </a:rPr>
                      <m:t>𝜖</m:t>
                    </m:r>
                  </m:oMath>
                </a14:m>
                <a:endParaRPr lang="en-US" sz="3200" dirty="0"/>
              </a:p>
            </p:txBody>
          </p:sp>
        </mc:Choice>
        <mc:Fallback xmlns="">
          <p:sp>
            <p:nvSpPr>
              <p:cNvPr id="52" name="TextBox 51">
                <a:extLst>
                  <a:ext uri="{FF2B5EF4-FFF2-40B4-BE49-F238E27FC236}">
                    <a16:creationId xmlns:a16="http://schemas.microsoft.com/office/drawing/2014/main" id="{1AC8E289-1D89-98DE-E5EC-6B788434C8A6}"/>
                  </a:ext>
                </a:extLst>
              </p:cNvPr>
              <p:cNvSpPr txBox="1">
                <a:spLocks noRot="1" noChangeAspect="1" noMove="1" noResize="1" noEditPoints="1" noAdjustHandles="1" noChangeArrowheads="1" noChangeShapeType="1" noTextEdit="1"/>
              </p:cNvSpPr>
              <p:nvPr/>
            </p:nvSpPr>
            <p:spPr>
              <a:xfrm>
                <a:off x="2339773" y="4457043"/>
                <a:ext cx="4523546" cy="307777"/>
              </a:xfrm>
              <a:prstGeom prst="rect">
                <a:avLst/>
              </a:prstGeom>
              <a:blipFill>
                <a:blip r:embed="rId4"/>
                <a:stretch>
                  <a:fillRect l="-2022" r="-404" b="-33333"/>
                </a:stretch>
              </a:blipFill>
            </p:spPr>
            <p:txBody>
              <a:bodyPr/>
              <a:lstStyle/>
              <a:p>
                <a:r>
                  <a:rPr lang="en-US">
                    <a:noFill/>
                  </a:rPr>
                  <a:t> </a:t>
                </a:r>
              </a:p>
            </p:txBody>
          </p:sp>
        </mc:Fallback>
      </mc:AlternateContent>
      <p:pic>
        <p:nvPicPr>
          <p:cNvPr id="56" name="Picture 55" descr="A logo with text and a group of people&#10;&#10;Description automatically generated">
            <a:extLst>
              <a:ext uri="{FF2B5EF4-FFF2-40B4-BE49-F238E27FC236}">
                <a16:creationId xmlns:a16="http://schemas.microsoft.com/office/drawing/2014/main" id="{A5FC07B5-BE52-439C-83B9-A9D1E56FB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9208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85F6-8A47-1D0E-C36E-D6D5C80036E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Graph expansion 	</a:t>
            </a:r>
          </a:p>
        </p:txBody>
      </p:sp>
      <p:sp>
        <p:nvSpPr>
          <p:cNvPr id="3" name="Content Placeholder 2">
            <a:extLst>
              <a:ext uri="{FF2B5EF4-FFF2-40B4-BE49-F238E27FC236}">
                <a16:creationId xmlns:a16="http://schemas.microsoft.com/office/drawing/2014/main" id="{4AB346AE-C079-0A8F-2CBA-C4406B0BA894}"/>
              </a:ext>
            </a:extLst>
          </p:cNvPr>
          <p:cNvSpPr>
            <a:spLocks noGrp="1"/>
          </p:cNvSpPr>
          <p:nvPr>
            <p:ph idx="1"/>
          </p:nvPr>
        </p:nvSpPr>
        <p:spPr>
          <a:xfrm>
            <a:off x="838200" y="1833305"/>
            <a:ext cx="10515600" cy="4351338"/>
          </a:xfrm>
        </p:spPr>
        <p:txBody>
          <a:bodyPr/>
          <a:lstStyle/>
          <a:p>
            <a:r>
              <a:rPr lang="en-US" dirty="0">
                <a:latin typeface="Times New Roman" panose="02020603050405020304" pitchFamily="18" charset="0"/>
                <a:cs typeface="Times New Roman" panose="02020603050405020304" pitchFamily="18" charset="0"/>
              </a:rPr>
              <a:t>Converse to separation profile </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B0AE84AC-5F89-9885-C91B-5B3851A933AC}"/>
              </a:ext>
            </a:extLst>
          </p:cNvPr>
          <p:cNvSpPr/>
          <p:nvPr/>
        </p:nvSpPr>
        <p:spPr>
          <a:xfrm>
            <a:off x="1750979" y="321985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BEA2F72-E62D-20A8-EFF8-4AE4A276BEC4}"/>
              </a:ext>
            </a:extLst>
          </p:cNvPr>
          <p:cNvSpPr/>
          <p:nvPr/>
        </p:nvSpPr>
        <p:spPr>
          <a:xfrm>
            <a:off x="2798323" y="271077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C52521-F003-874F-9BF7-78A57C887814}"/>
              </a:ext>
            </a:extLst>
          </p:cNvPr>
          <p:cNvSpPr/>
          <p:nvPr/>
        </p:nvSpPr>
        <p:spPr>
          <a:xfrm>
            <a:off x="1536971" y="441635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B68A21-5F33-747D-22A0-13B5B7F24A59}"/>
              </a:ext>
            </a:extLst>
          </p:cNvPr>
          <p:cNvSpPr/>
          <p:nvPr/>
        </p:nvSpPr>
        <p:spPr>
          <a:xfrm>
            <a:off x="2461098" y="3608962"/>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90E5091-768C-5BEC-2D23-93BF582E8A12}"/>
              </a:ext>
            </a:extLst>
          </p:cNvPr>
          <p:cNvSpPr/>
          <p:nvPr/>
        </p:nvSpPr>
        <p:spPr>
          <a:xfrm>
            <a:off x="2415379" y="487355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D82DB52-2730-F514-5B02-6811721F3C16}"/>
              </a:ext>
            </a:extLst>
          </p:cNvPr>
          <p:cNvSpPr/>
          <p:nvPr/>
        </p:nvSpPr>
        <p:spPr>
          <a:xfrm>
            <a:off x="3268494" y="458172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8813D0-BA12-915A-022A-F31F00CF11E0}"/>
              </a:ext>
            </a:extLst>
          </p:cNvPr>
          <p:cNvSpPr/>
          <p:nvPr/>
        </p:nvSpPr>
        <p:spPr>
          <a:xfrm>
            <a:off x="4124528" y="380351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360DE10-E005-D5ED-64A1-6810265186D3}"/>
              </a:ext>
            </a:extLst>
          </p:cNvPr>
          <p:cNvSpPr/>
          <p:nvPr/>
        </p:nvSpPr>
        <p:spPr>
          <a:xfrm>
            <a:off x="4815192" y="346374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70EF17-D42C-878B-46BC-E280B5E90C77}"/>
              </a:ext>
            </a:extLst>
          </p:cNvPr>
          <p:cNvSpPr/>
          <p:nvPr/>
        </p:nvSpPr>
        <p:spPr>
          <a:xfrm>
            <a:off x="4763149" y="46685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8D29EAE-EB05-F9F0-FC1F-7E9C066115D7}"/>
              </a:ext>
            </a:extLst>
          </p:cNvPr>
          <p:cNvSpPr/>
          <p:nvPr/>
        </p:nvSpPr>
        <p:spPr>
          <a:xfrm>
            <a:off x="5486400" y="390401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12F903C-9060-1022-4B66-F30B498F2A06}"/>
              </a:ext>
            </a:extLst>
          </p:cNvPr>
          <p:cNvSpPr/>
          <p:nvPr/>
        </p:nvSpPr>
        <p:spPr>
          <a:xfrm>
            <a:off x="6275856" y="372473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0991C6-3CA1-4574-B34B-6C11A64D6B67}"/>
              </a:ext>
            </a:extLst>
          </p:cNvPr>
          <p:cNvSpPr/>
          <p:nvPr/>
        </p:nvSpPr>
        <p:spPr>
          <a:xfrm>
            <a:off x="5943600" y="482366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4C47170-DF4F-80CF-AC96-E851F73D6FA8}"/>
              </a:ext>
            </a:extLst>
          </p:cNvPr>
          <p:cNvCxnSpPr>
            <a:stCxn id="6" idx="5"/>
            <a:endCxn id="4" idx="2"/>
          </p:cNvCxnSpPr>
          <p:nvPr/>
        </p:nvCxnSpPr>
        <p:spPr>
          <a:xfrm flipV="1">
            <a:off x="1575995" y="3258879"/>
            <a:ext cx="181679" cy="119650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4CF9D1DA-7783-203A-93F3-CF3EA2C72770}"/>
              </a:ext>
            </a:extLst>
          </p:cNvPr>
          <p:cNvCxnSpPr>
            <a:stCxn id="4" idx="0"/>
            <a:endCxn id="5" idx="1"/>
          </p:cNvCxnSpPr>
          <p:nvPr/>
        </p:nvCxnSpPr>
        <p:spPr>
          <a:xfrm flipV="1">
            <a:off x="1773839" y="2749799"/>
            <a:ext cx="1031179" cy="47005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216F3DB9-9786-DE9D-1A1C-28635F55AB33}"/>
              </a:ext>
            </a:extLst>
          </p:cNvPr>
          <p:cNvCxnSpPr>
            <a:stCxn id="5" idx="3"/>
            <a:endCxn id="7" idx="4"/>
          </p:cNvCxnSpPr>
          <p:nvPr/>
        </p:nvCxnSpPr>
        <p:spPr>
          <a:xfrm flipH="1">
            <a:off x="2483958" y="2749799"/>
            <a:ext cx="321060" cy="904882"/>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BA817E8F-6E9D-E933-A2D9-D93358AADFE2}"/>
              </a:ext>
            </a:extLst>
          </p:cNvPr>
          <p:cNvCxnSpPr>
            <a:stCxn id="4" idx="3"/>
            <a:endCxn id="8" idx="1"/>
          </p:cNvCxnSpPr>
          <p:nvPr/>
        </p:nvCxnSpPr>
        <p:spPr>
          <a:xfrm>
            <a:off x="1757674" y="3258879"/>
            <a:ext cx="664400" cy="1621373"/>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C97DECFE-4426-C5BE-A1FB-B30406BD1A0A}"/>
              </a:ext>
            </a:extLst>
          </p:cNvPr>
          <p:cNvCxnSpPr>
            <a:stCxn id="6" idx="2"/>
            <a:endCxn id="9" idx="4"/>
          </p:cNvCxnSpPr>
          <p:nvPr/>
        </p:nvCxnSpPr>
        <p:spPr>
          <a:xfrm>
            <a:off x="1536971" y="4439217"/>
            <a:ext cx="1754383" cy="188230"/>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01C67CA4-09B9-4E3B-D14F-03623004F65E}"/>
              </a:ext>
            </a:extLst>
          </p:cNvPr>
          <p:cNvCxnSpPr>
            <a:stCxn id="6" idx="5"/>
            <a:endCxn id="10" idx="3"/>
          </p:cNvCxnSpPr>
          <p:nvPr/>
        </p:nvCxnSpPr>
        <p:spPr>
          <a:xfrm flipV="1">
            <a:off x="1575995" y="3842539"/>
            <a:ext cx="2555228" cy="61284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E0AC42D2-01F6-28A7-53CB-410D83FE096D}"/>
              </a:ext>
            </a:extLst>
          </p:cNvPr>
          <p:cNvCxnSpPr>
            <a:stCxn id="7" idx="2"/>
            <a:endCxn id="9" idx="7"/>
          </p:cNvCxnSpPr>
          <p:nvPr/>
        </p:nvCxnSpPr>
        <p:spPr>
          <a:xfrm>
            <a:off x="2461098" y="3631822"/>
            <a:ext cx="846420" cy="988930"/>
          </a:xfrm>
          <a:prstGeom prst="line">
            <a:avLst/>
          </a:prstGeom>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12F49F07-CCDA-2275-76A7-FB3AC59529A2}"/>
              </a:ext>
            </a:extLst>
          </p:cNvPr>
          <p:cNvCxnSpPr>
            <a:stCxn id="5" idx="4"/>
            <a:endCxn id="9" idx="6"/>
          </p:cNvCxnSpPr>
          <p:nvPr/>
        </p:nvCxnSpPr>
        <p:spPr>
          <a:xfrm>
            <a:off x="2821183" y="2756494"/>
            <a:ext cx="493030" cy="18480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C6432C19-7697-7373-90C2-678C4169E19C}"/>
              </a:ext>
            </a:extLst>
          </p:cNvPr>
          <p:cNvCxnSpPr>
            <a:stCxn id="10" idx="7"/>
          </p:cNvCxnSpPr>
          <p:nvPr/>
        </p:nvCxnSpPr>
        <p:spPr>
          <a:xfrm flipH="1" flipV="1">
            <a:off x="2853609" y="2733634"/>
            <a:ext cx="1309943" cy="1076576"/>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718D2780-7148-14C3-BBCE-A0FE6162C4B6}"/>
              </a:ext>
            </a:extLst>
          </p:cNvPr>
          <p:cNvCxnSpPr>
            <a:stCxn id="8" idx="1"/>
          </p:cNvCxnSpPr>
          <p:nvPr/>
        </p:nvCxnSpPr>
        <p:spPr>
          <a:xfrm flipV="1">
            <a:off x="2422074" y="2756494"/>
            <a:ext cx="421968" cy="2123758"/>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5CFADF77-2DEF-EF7C-B96A-7ECB2218B9E1}"/>
              </a:ext>
            </a:extLst>
          </p:cNvPr>
          <p:cNvCxnSpPr>
            <a:stCxn id="10" idx="2"/>
            <a:endCxn id="15" idx="7"/>
          </p:cNvCxnSpPr>
          <p:nvPr/>
        </p:nvCxnSpPr>
        <p:spPr>
          <a:xfrm>
            <a:off x="4124528" y="3826375"/>
            <a:ext cx="1858096" cy="1003988"/>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36EEEE3F-2E7C-CD2D-C207-A1A6B9012ED2}"/>
              </a:ext>
            </a:extLst>
          </p:cNvPr>
          <p:cNvCxnSpPr>
            <a:stCxn id="12" idx="0"/>
            <a:endCxn id="10" idx="4"/>
          </p:cNvCxnSpPr>
          <p:nvPr/>
        </p:nvCxnSpPr>
        <p:spPr>
          <a:xfrm flipH="1" flipV="1">
            <a:off x="4147388" y="3849234"/>
            <a:ext cx="638621" cy="81927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5E585A99-344A-D0A0-3653-D2071CEA6884}"/>
              </a:ext>
            </a:extLst>
          </p:cNvPr>
          <p:cNvCxnSpPr>
            <a:stCxn id="10" idx="7"/>
            <a:endCxn id="11" idx="5"/>
          </p:cNvCxnSpPr>
          <p:nvPr/>
        </p:nvCxnSpPr>
        <p:spPr>
          <a:xfrm flipV="1">
            <a:off x="4163552" y="3502765"/>
            <a:ext cx="690664" cy="307445"/>
          </a:xfrm>
          <a:prstGeom prst="line">
            <a:avLst/>
          </a:prstGeom>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486B2EA4-DC7A-A164-E923-E33D602AC0EE}"/>
              </a:ext>
            </a:extLst>
          </p:cNvPr>
          <p:cNvCxnSpPr>
            <a:stCxn id="12" idx="0"/>
            <a:endCxn id="11" idx="0"/>
          </p:cNvCxnSpPr>
          <p:nvPr/>
        </p:nvCxnSpPr>
        <p:spPr>
          <a:xfrm flipV="1">
            <a:off x="4786009" y="3470436"/>
            <a:ext cx="35878" cy="1198075"/>
          </a:xfrm>
          <a:prstGeom prst="line">
            <a:avLst/>
          </a:prstGeom>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513C99FA-7164-1362-3DEA-999A89FC0A7C}"/>
              </a:ext>
            </a:extLst>
          </p:cNvPr>
          <p:cNvCxnSpPr>
            <a:stCxn id="12" idx="7"/>
            <a:endCxn id="13" idx="1"/>
          </p:cNvCxnSpPr>
          <p:nvPr/>
        </p:nvCxnSpPr>
        <p:spPr>
          <a:xfrm flipV="1">
            <a:off x="4802173" y="3926877"/>
            <a:ext cx="684227" cy="748329"/>
          </a:xfrm>
          <a:prstGeom prst="line">
            <a:avLst/>
          </a:prstGeom>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2F6B2453-EBA8-626F-D494-723D1F7CAE3F}"/>
              </a:ext>
            </a:extLst>
          </p:cNvPr>
          <p:cNvCxnSpPr>
            <a:cxnSpLocks/>
            <a:stCxn id="13" idx="6"/>
          </p:cNvCxnSpPr>
          <p:nvPr/>
        </p:nvCxnSpPr>
        <p:spPr>
          <a:xfrm flipV="1">
            <a:off x="5532119" y="3747589"/>
            <a:ext cx="766597" cy="179288"/>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1A7A9E72-C50F-B4B4-86F3-9F81D26F8DD6}"/>
              </a:ext>
            </a:extLst>
          </p:cNvPr>
          <p:cNvCxnSpPr>
            <a:stCxn id="11" idx="2"/>
            <a:endCxn id="15" idx="0"/>
          </p:cNvCxnSpPr>
          <p:nvPr/>
        </p:nvCxnSpPr>
        <p:spPr>
          <a:xfrm>
            <a:off x="4815192" y="3486601"/>
            <a:ext cx="1151268" cy="1337067"/>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Straight Connector 51">
            <a:extLst>
              <a:ext uri="{FF2B5EF4-FFF2-40B4-BE49-F238E27FC236}">
                <a16:creationId xmlns:a16="http://schemas.microsoft.com/office/drawing/2014/main" id="{463B2756-D39B-B928-9576-4C12EA2B449B}"/>
              </a:ext>
            </a:extLst>
          </p:cNvPr>
          <p:cNvCxnSpPr>
            <a:cxnSpLocks/>
            <a:stCxn id="12" idx="6"/>
            <a:endCxn id="14" idx="4"/>
          </p:cNvCxnSpPr>
          <p:nvPr/>
        </p:nvCxnSpPr>
        <p:spPr>
          <a:xfrm flipV="1">
            <a:off x="4808868" y="3770449"/>
            <a:ext cx="1489848" cy="920922"/>
          </a:xfrm>
          <a:prstGeom prst="line">
            <a:avLst/>
          </a:prstGeom>
        </p:spPr>
        <p:style>
          <a:lnRef idx="1">
            <a:schemeClr val="accent6"/>
          </a:lnRef>
          <a:fillRef idx="0">
            <a:schemeClr val="accent6"/>
          </a:fillRef>
          <a:effectRef idx="0">
            <a:schemeClr val="accent6"/>
          </a:effectRef>
          <a:fontRef idx="minor">
            <a:schemeClr val="tx1"/>
          </a:fontRef>
        </p:style>
      </p:cxnSp>
      <p:sp>
        <p:nvSpPr>
          <p:cNvPr id="54" name="Oval 53">
            <a:extLst>
              <a:ext uri="{FF2B5EF4-FFF2-40B4-BE49-F238E27FC236}">
                <a16:creationId xmlns:a16="http://schemas.microsoft.com/office/drawing/2014/main" id="{936CF810-1054-2452-E34A-54F668BBAD44}"/>
              </a:ext>
            </a:extLst>
          </p:cNvPr>
          <p:cNvSpPr/>
          <p:nvPr/>
        </p:nvSpPr>
        <p:spPr>
          <a:xfrm>
            <a:off x="9172858" y="2665056"/>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D3C89B-BDCA-B252-3BBC-27E06D0562C8}"/>
              </a:ext>
            </a:extLst>
          </p:cNvPr>
          <p:cNvSpPr/>
          <p:nvPr/>
        </p:nvSpPr>
        <p:spPr>
          <a:xfrm>
            <a:off x="8780833" y="317938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FBA8E77-9843-48D4-F6A0-07F371B15A4B}"/>
              </a:ext>
            </a:extLst>
          </p:cNvPr>
          <p:cNvSpPr/>
          <p:nvPr/>
        </p:nvSpPr>
        <p:spPr>
          <a:xfrm>
            <a:off x="8780490" y="384923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957DBF3-110F-571D-2E79-A9E4F6B55576}"/>
              </a:ext>
            </a:extLst>
          </p:cNvPr>
          <p:cNvSpPr/>
          <p:nvPr/>
        </p:nvSpPr>
        <p:spPr>
          <a:xfrm>
            <a:off x="9117574" y="448761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40FCAE-FFCC-F55B-DA36-D8F57E8DA61C}"/>
              </a:ext>
            </a:extLst>
          </p:cNvPr>
          <p:cNvSpPr/>
          <p:nvPr/>
        </p:nvSpPr>
        <p:spPr>
          <a:xfrm>
            <a:off x="9912484" y="242186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BD934C0-913D-77F1-818B-4B9FFE8361DF}"/>
              </a:ext>
            </a:extLst>
          </p:cNvPr>
          <p:cNvSpPr/>
          <p:nvPr/>
        </p:nvSpPr>
        <p:spPr>
          <a:xfrm>
            <a:off x="10710152" y="298482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06CB38B-8DF7-0AF2-B625-9177A1144CE3}"/>
              </a:ext>
            </a:extLst>
          </p:cNvPr>
          <p:cNvSpPr/>
          <p:nvPr/>
        </p:nvSpPr>
        <p:spPr>
          <a:xfrm>
            <a:off x="10733011" y="4083972"/>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B9A8C33-61AA-476E-8BD2-1697B51448F6}"/>
              </a:ext>
            </a:extLst>
          </p:cNvPr>
          <p:cNvSpPr/>
          <p:nvPr/>
        </p:nvSpPr>
        <p:spPr>
          <a:xfrm>
            <a:off x="9958203" y="478464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4A126F09-A40F-3D12-8AD3-508EAE949B60}"/>
              </a:ext>
            </a:extLst>
          </p:cNvPr>
          <p:cNvCxnSpPr>
            <a:cxnSpLocks/>
            <a:stCxn id="58" idx="0"/>
            <a:endCxn id="57" idx="6"/>
          </p:cNvCxnSpPr>
          <p:nvPr/>
        </p:nvCxnSpPr>
        <p:spPr>
          <a:xfrm flipH="1">
            <a:off x="9163293" y="2421864"/>
            <a:ext cx="772051" cy="2088609"/>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C54A45EC-7DA2-83C0-E982-A84F44F458A2}"/>
              </a:ext>
            </a:extLst>
          </p:cNvPr>
          <p:cNvCxnSpPr>
            <a:stCxn id="58" idx="0"/>
            <a:endCxn id="61" idx="7"/>
          </p:cNvCxnSpPr>
          <p:nvPr/>
        </p:nvCxnSpPr>
        <p:spPr>
          <a:xfrm>
            <a:off x="9935344" y="2421864"/>
            <a:ext cx="61883" cy="2369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4E5F9ADA-1F76-99CF-C811-E04722420995}"/>
              </a:ext>
            </a:extLst>
          </p:cNvPr>
          <p:cNvCxnSpPr>
            <a:stCxn id="58" idx="0"/>
            <a:endCxn id="60" idx="1"/>
          </p:cNvCxnSpPr>
          <p:nvPr/>
        </p:nvCxnSpPr>
        <p:spPr>
          <a:xfrm>
            <a:off x="9935344" y="2421864"/>
            <a:ext cx="804362" cy="16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7760E44F-BB2D-7244-D9F0-13413F1F7D03}"/>
              </a:ext>
            </a:extLst>
          </p:cNvPr>
          <p:cNvCxnSpPr>
            <a:cxnSpLocks/>
            <a:stCxn id="60" idx="0"/>
            <a:endCxn id="54" idx="5"/>
          </p:cNvCxnSpPr>
          <p:nvPr/>
        </p:nvCxnSpPr>
        <p:spPr>
          <a:xfrm flipH="1" flipV="1">
            <a:off x="9211882" y="2704080"/>
            <a:ext cx="1543989" cy="1379892"/>
          </a:xfrm>
          <a:prstGeom prst="line">
            <a:avLst/>
          </a:prstGeom>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22AF014D-244B-C1EE-5F6A-2C0C31B731F1}"/>
              </a:ext>
            </a:extLst>
          </p:cNvPr>
          <p:cNvCxnSpPr>
            <a:stCxn id="54" idx="5"/>
            <a:endCxn id="61" idx="0"/>
          </p:cNvCxnSpPr>
          <p:nvPr/>
        </p:nvCxnSpPr>
        <p:spPr>
          <a:xfrm>
            <a:off x="9211882" y="2704080"/>
            <a:ext cx="769181" cy="2080564"/>
          </a:xfrm>
          <a:prstGeom prst="line">
            <a:avLst/>
          </a:prstGeom>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9E7BFEC2-E12B-6E13-0D54-66D96A5CCBAC}"/>
              </a:ext>
            </a:extLst>
          </p:cNvPr>
          <p:cNvCxnSpPr>
            <a:cxnSpLocks/>
            <a:stCxn id="56" idx="2"/>
            <a:endCxn id="59" idx="3"/>
          </p:cNvCxnSpPr>
          <p:nvPr/>
        </p:nvCxnSpPr>
        <p:spPr>
          <a:xfrm flipV="1">
            <a:off x="8780490" y="3023851"/>
            <a:ext cx="1936357" cy="848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B4645DDF-0A95-8F25-D763-AD99083D5D81}"/>
              </a:ext>
            </a:extLst>
          </p:cNvPr>
          <p:cNvCxnSpPr>
            <a:cxnSpLocks/>
            <a:stCxn id="56" idx="3"/>
            <a:endCxn id="60" idx="4"/>
          </p:cNvCxnSpPr>
          <p:nvPr/>
        </p:nvCxnSpPr>
        <p:spPr>
          <a:xfrm>
            <a:off x="8787185" y="3888258"/>
            <a:ext cx="1968686" cy="241433"/>
          </a:xfrm>
          <a:prstGeom prst="line">
            <a:avLst/>
          </a:prstGeom>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F942679B-6F35-477E-439C-0E60D699B5C8}"/>
              </a:ext>
            </a:extLst>
          </p:cNvPr>
          <p:cNvCxnSpPr>
            <a:stCxn id="54" idx="5"/>
            <a:endCxn id="57" idx="5"/>
          </p:cNvCxnSpPr>
          <p:nvPr/>
        </p:nvCxnSpPr>
        <p:spPr>
          <a:xfrm flipH="1">
            <a:off x="9156598" y="2704080"/>
            <a:ext cx="55284" cy="1822557"/>
          </a:xfrm>
          <a:prstGeom prst="line">
            <a:avLst/>
          </a:prstGeom>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D95DC508-9B97-0805-DC09-5F5094D29F87}"/>
              </a:ext>
            </a:extLst>
          </p:cNvPr>
          <p:cNvCxnSpPr>
            <a:stCxn id="55" idx="1"/>
            <a:endCxn id="59" idx="2"/>
          </p:cNvCxnSpPr>
          <p:nvPr/>
        </p:nvCxnSpPr>
        <p:spPr>
          <a:xfrm flipV="1">
            <a:off x="8787528" y="3007687"/>
            <a:ext cx="1922624" cy="178388"/>
          </a:xfrm>
          <a:prstGeom prst="line">
            <a:avLst/>
          </a:prstGeom>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7BB80A60-4F29-B184-F9F2-128A42526075}"/>
              </a:ext>
            </a:extLst>
          </p:cNvPr>
          <p:cNvCxnSpPr>
            <a:stCxn id="55" idx="0"/>
            <a:endCxn id="60" idx="7"/>
          </p:cNvCxnSpPr>
          <p:nvPr/>
        </p:nvCxnSpPr>
        <p:spPr>
          <a:xfrm>
            <a:off x="8803693" y="3179380"/>
            <a:ext cx="1968342" cy="911287"/>
          </a:xfrm>
          <a:prstGeom prst="line">
            <a:avLst/>
          </a:prstGeom>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E87268BF-3998-B694-5378-D58ADE9DD934}"/>
              </a:ext>
            </a:extLst>
          </p:cNvPr>
          <p:cNvCxnSpPr>
            <a:stCxn id="59" idx="4"/>
            <a:endCxn id="61" idx="7"/>
          </p:cNvCxnSpPr>
          <p:nvPr/>
        </p:nvCxnSpPr>
        <p:spPr>
          <a:xfrm flipH="1">
            <a:off x="9997227" y="3030546"/>
            <a:ext cx="735785" cy="1760793"/>
          </a:xfrm>
          <a:prstGeom prst="line">
            <a:avLst/>
          </a:prstGeom>
        </p:spPr>
        <p:style>
          <a:lnRef idx="1">
            <a:schemeClr val="accent2"/>
          </a:lnRef>
          <a:fillRef idx="0">
            <a:schemeClr val="accent2"/>
          </a:fillRef>
          <a:effectRef idx="0">
            <a:schemeClr val="accent2"/>
          </a:effectRef>
          <a:fontRef idx="minor">
            <a:schemeClr val="tx1"/>
          </a:fontRef>
        </p:style>
      </p:cxnSp>
      <p:sp>
        <p:nvSpPr>
          <p:cNvPr id="88" name="TextBox 87">
            <a:extLst>
              <a:ext uri="{FF2B5EF4-FFF2-40B4-BE49-F238E27FC236}">
                <a16:creationId xmlns:a16="http://schemas.microsoft.com/office/drawing/2014/main" id="{1C257A22-5A08-15B7-5078-54197E1A8D40}"/>
              </a:ext>
            </a:extLst>
          </p:cNvPr>
          <p:cNvSpPr txBox="1"/>
          <p:nvPr/>
        </p:nvSpPr>
        <p:spPr>
          <a:xfrm>
            <a:off x="1582690" y="5415531"/>
            <a:ext cx="463036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Has a small separator </a:t>
            </a:r>
          </a:p>
        </p:txBody>
      </p:sp>
      <p:sp>
        <p:nvSpPr>
          <p:cNvPr id="89" name="TextBox 88">
            <a:extLst>
              <a:ext uri="{FF2B5EF4-FFF2-40B4-BE49-F238E27FC236}">
                <a16:creationId xmlns:a16="http://schemas.microsoft.com/office/drawing/2014/main" id="{91ABD4FC-4E2A-B74B-38E5-56B216017A10}"/>
              </a:ext>
            </a:extLst>
          </p:cNvPr>
          <p:cNvSpPr txBox="1"/>
          <p:nvPr/>
        </p:nvSpPr>
        <p:spPr>
          <a:xfrm>
            <a:off x="8428269" y="5447763"/>
            <a:ext cx="366052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No small separator exist </a:t>
            </a:r>
          </a:p>
        </p:txBody>
      </p:sp>
      <p:pic>
        <p:nvPicPr>
          <p:cNvPr id="90" name="Picture 89" descr="A logo with text and a group of people&#10;&#10;Description automatically generated">
            <a:extLst>
              <a:ext uri="{FF2B5EF4-FFF2-40B4-BE49-F238E27FC236}">
                <a16:creationId xmlns:a16="http://schemas.microsoft.com/office/drawing/2014/main" id="{994AB49B-F0F3-273F-EDFF-7477D681F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469607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5E97-F365-672F-9CCC-A0450DCFEECB}"/>
              </a:ext>
            </a:extLst>
          </p:cNvPr>
          <p:cNvSpPr>
            <a:spLocks noGrp="1"/>
          </p:cNvSpPr>
          <p:nvPr>
            <p:ph type="title"/>
          </p:nvPr>
        </p:nvSpPr>
        <p:spPr>
          <a:xfrm>
            <a:off x="332362" y="-33755"/>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Graph expansion VS partitioning</a:t>
            </a:r>
          </a:p>
        </p:txBody>
      </p:sp>
      <p:sp>
        <p:nvSpPr>
          <p:cNvPr id="4" name="Oval 3">
            <a:extLst>
              <a:ext uri="{FF2B5EF4-FFF2-40B4-BE49-F238E27FC236}">
                <a16:creationId xmlns:a16="http://schemas.microsoft.com/office/drawing/2014/main" id="{2C502648-08C3-7FFE-AB55-FDA48B79C376}"/>
              </a:ext>
            </a:extLst>
          </p:cNvPr>
          <p:cNvSpPr/>
          <p:nvPr/>
        </p:nvSpPr>
        <p:spPr>
          <a:xfrm>
            <a:off x="6128424" y="193388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30A8EAC-AEDC-3D9B-E80B-6933EFC8E53C}"/>
              </a:ext>
            </a:extLst>
          </p:cNvPr>
          <p:cNvSpPr/>
          <p:nvPr/>
        </p:nvSpPr>
        <p:spPr>
          <a:xfrm>
            <a:off x="5736399" y="244820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E71BD6-B8B0-F5EF-6AF1-1254EAA99CD3}"/>
              </a:ext>
            </a:extLst>
          </p:cNvPr>
          <p:cNvSpPr/>
          <p:nvPr/>
        </p:nvSpPr>
        <p:spPr>
          <a:xfrm>
            <a:off x="5736056" y="311805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F7CCC5-5242-8243-AC8E-937340C11939}"/>
              </a:ext>
            </a:extLst>
          </p:cNvPr>
          <p:cNvSpPr/>
          <p:nvPr/>
        </p:nvSpPr>
        <p:spPr>
          <a:xfrm>
            <a:off x="6073140" y="375643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98255D-1091-91D6-DFF4-1DA9AACCFB63}"/>
              </a:ext>
            </a:extLst>
          </p:cNvPr>
          <p:cNvSpPr/>
          <p:nvPr/>
        </p:nvSpPr>
        <p:spPr>
          <a:xfrm>
            <a:off x="6868050" y="169068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C37C5C-4F49-BAC7-8F14-CD83E9359583}"/>
              </a:ext>
            </a:extLst>
          </p:cNvPr>
          <p:cNvSpPr/>
          <p:nvPr/>
        </p:nvSpPr>
        <p:spPr>
          <a:xfrm>
            <a:off x="7665718" y="225365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6567AF2-1583-5B61-2B26-D09CC594B580}"/>
              </a:ext>
            </a:extLst>
          </p:cNvPr>
          <p:cNvSpPr/>
          <p:nvPr/>
        </p:nvSpPr>
        <p:spPr>
          <a:xfrm>
            <a:off x="7688577" y="3352796"/>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8C1F3D-4452-0BF6-3CA9-1B512E68B538}"/>
              </a:ext>
            </a:extLst>
          </p:cNvPr>
          <p:cNvSpPr/>
          <p:nvPr/>
        </p:nvSpPr>
        <p:spPr>
          <a:xfrm>
            <a:off x="6913769" y="4053468"/>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0579FD4-9442-74F6-D675-3E3F146ED03A}"/>
              </a:ext>
            </a:extLst>
          </p:cNvPr>
          <p:cNvCxnSpPr>
            <a:cxnSpLocks/>
            <a:stCxn id="8" idx="0"/>
            <a:endCxn id="7" idx="6"/>
          </p:cNvCxnSpPr>
          <p:nvPr/>
        </p:nvCxnSpPr>
        <p:spPr>
          <a:xfrm flipH="1">
            <a:off x="6118859" y="1690688"/>
            <a:ext cx="772051" cy="2088609"/>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A7A660B-4D72-15D3-D331-F58ED29AA23F}"/>
              </a:ext>
            </a:extLst>
          </p:cNvPr>
          <p:cNvCxnSpPr>
            <a:stCxn id="8" idx="0"/>
            <a:endCxn id="11" idx="7"/>
          </p:cNvCxnSpPr>
          <p:nvPr/>
        </p:nvCxnSpPr>
        <p:spPr>
          <a:xfrm>
            <a:off x="6890910" y="1690688"/>
            <a:ext cx="61883" cy="2369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340CD565-5D86-A769-376A-11DC13716EB8}"/>
              </a:ext>
            </a:extLst>
          </p:cNvPr>
          <p:cNvCxnSpPr>
            <a:stCxn id="8" idx="0"/>
            <a:endCxn id="10" idx="1"/>
          </p:cNvCxnSpPr>
          <p:nvPr/>
        </p:nvCxnSpPr>
        <p:spPr>
          <a:xfrm>
            <a:off x="6890910" y="1690688"/>
            <a:ext cx="804362" cy="16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7C7F39B-E921-AE72-BAB9-92B95BE16938}"/>
              </a:ext>
            </a:extLst>
          </p:cNvPr>
          <p:cNvCxnSpPr>
            <a:cxnSpLocks/>
            <a:stCxn id="10" idx="0"/>
            <a:endCxn id="4" idx="5"/>
          </p:cNvCxnSpPr>
          <p:nvPr/>
        </p:nvCxnSpPr>
        <p:spPr>
          <a:xfrm flipH="1" flipV="1">
            <a:off x="6167448" y="1972904"/>
            <a:ext cx="1543989" cy="137989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60CCF56-EDD1-1D86-04F6-469DD1F3B0D5}"/>
              </a:ext>
            </a:extLst>
          </p:cNvPr>
          <p:cNvCxnSpPr>
            <a:stCxn id="4" idx="5"/>
            <a:endCxn id="11" idx="0"/>
          </p:cNvCxnSpPr>
          <p:nvPr/>
        </p:nvCxnSpPr>
        <p:spPr>
          <a:xfrm>
            <a:off x="6167448" y="1972904"/>
            <a:ext cx="769181" cy="2080564"/>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20B0E90A-6E01-CE95-4174-EFFE9F6E3639}"/>
              </a:ext>
            </a:extLst>
          </p:cNvPr>
          <p:cNvCxnSpPr>
            <a:cxnSpLocks/>
            <a:stCxn id="6" idx="2"/>
            <a:endCxn id="9" idx="3"/>
          </p:cNvCxnSpPr>
          <p:nvPr/>
        </p:nvCxnSpPr>
        <p:spPr>
          <a:xfrm flipV="1">
            <a:off x="5736056" y="2292675"/>
            <a:ext cx="1936357" cy="848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FA12B1A7-65DD-53EB-D78F-0B56B5CC55FD}"/>
              </a:ext>
            </a:extLst>
          </p:cNvPr>
          <p:cNvCxnSpPr>
            <a:cxnSpLocks/>
            <a:stCxn id="6" idx="3"/>
            <a:endCxn id="10" idx="4"/>
          </p:cNvCxnSpPr>
          <p:nvPr/>
        </p:nvCxnSpPr>
        <p:spPr>
          <a:xfrm>
            <a:off x="5742751" y="3157082"/>
            <a:ext cx="1968686" cy="241433"/>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A3E33B2-AAC1-0CC8-A968-7CFB2C1C8A18}"/>
              </a:ext>
            </a:extLst>
          </p:cNvPr>
          <p:cNvCxnSpPr>
            <a:stCxn id="4" idx="5"/>
            <a:endCxn id="7" idx="5"/>
          </p:cNvCxnSpPr>
          <p:nvPr/>
        </p:nvCxnSpPr>
        <p:spPr>
          <a:xfrm flipH="1">
            <a:off x="6112164" y="1972904"/>
            <a:ext cx="55284" cy="1822557"/>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210F36B0-D72B-0151-0FA2-ED7AD6BEBFCC}"/>
              </a:ext>
            </a:extLst>
          </p:cNvPr>
          <p:cNvCxnSpPr>
            <a:stCxn id="5" idx="1"/>
            <a:endCxn id="9" idx="2"/>
          </p:cNvCxnSpPr>
          <p:nvPr/>
        </p:nvCxnSpPr>
        <p:spPr>
          <a:xfrm flipV="1">
            <a:off x="5743094" y="2276511"/>
            <a:ext cx="1922624" cy="178388"/>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C9C160F7-C22A-EB22-9558-1E12C2623F4A}"/>
              </a:ext>
            </a:extLst>
          </p:cNvPr>
          <p:cNvCxnSpPr>
            <a:stCxn id="5" idx="0"/>
            <a:endCxn id="10" idx="7"/>
          </p:cNvCxnSpPr>
          <p:nvPr/>
        </p:nvCxnSpPr>
        <p:spPr>
          <a:xfrm>
            <a:off x="5759259" y="2448204"/>
            <a:ext cx="1968342" cy="911287"/>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AA05661D-DDEB-9BDD-9C28-94BB1922CA54}"/>
              </a:ext>
            </a:extLst>
          </p:cNvPr>
          <p:cNvCxnSpPr>
            <a:cxnSpLocks/>
            <a:stCxn id="9" idx="4"/>
            <a:endCxn id="11" idx="7"/>
          </p:cNvCxnSpPr>
          <p:nvPr/>
        </p:nvCxnSpPr>
        <p:spPr>
          <a:xfrm flipH="1">
            <a:off x="6952793" y="2299370"/>
            <a:ext cx="735785" cy="1760793"/>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894AD8E5-6B5B-9289-AEDB-2167EC4D4B1B}"/>
              </a:ext>
            </a:extLst>
          </p:cNvPr>
          <p:cNvSpPr/>
          <p:nvPr/>
        </p:nvSpPr>
        <p:spPr>
          <a:xfrm>
            <a:off x="9826442" y="1108389"/>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76C9C3-E104-0F48-8FAB-C1DDFD04D935}"/>
              </a:ext>
            </a:extLst>
          </p:cNvPr>
          <p:cNvSpPr/>
          <p:nvPr/>
        </p:nvSpPr>
        <p:spPr>
          <a:xfrm>
            <a:off x="9434417" y="162271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60B7DD-8295-55CE-7D22-5185426A9D50}"/>
              </a:ext>
            </a:extLst>
          </p:cNvPr>
          <p:cNvSpPr/>
          <p:nvPr/>
        </p:nvSpPr>
        <p:spPr>
          <a:xfrm>
            <a:off x="9434074" y="229256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7D3A25B-D1EC-E98D-0439-CE8804A49905}"/>
              </a:ext>
            </a:extLst>
          </p:cNvPr>
          <p:cNvSpPr/>
          <p:nvPr/>
        </p:nvSpPr>
        <p:spPr>
          <a:xfrm>
            <a:off x="9771158" y="2930946"/>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5109C41-DC6A-8C30-1ABD-4E208151C389}"/>
              </a:ext>
            </a:extLst>
          </p:cNvPr>
          <p:cNvSpPr/>
          <p:nvPr/>
        </p:nvSpPr>
        <p:spPr>
          <a:xfrm>
            <a:off x="10566068" y="86519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EECB0D4-4EC3-06F4-FA2F-0D16D58F7DAE}"/>
              </a:ext>
            </a:extLst>
          </p:cNvPr>
          <p:cNvSpPr/>
          <p:nvPr/>
        </p:nvSpPr>
        <p:spPr>
          <a:xfrm>
            <a:off x="11363736" y="142816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599B15F-FC11-5E19-F53C-3546CE520AAB}"/>
              </a:ext>
            </a:extLst>
          </p:cNvPr>
          <p:cNvSpPr/>
          <p:nvPr/>
        </p:nvSpPr>
        <p:spPr>
          <a:xfrm>
            <a:off x="11386595" y="2527305"/>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815ECCF-65CE-F333-C222-60B2360E0E75}"/>
              </a:ext>
            </a:extLst>
          </p:cNvPr>
          <p:cNvSpPr/>
          <p:nvPr/>
        </p:nvSpPr>
        <p:spPr>
          <a:xfrm>
            <a:off x="10611787" y="322797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97AF4DB-7ABA-7809-EBDD-E462DEF5F8FB}"/>
              </a:ext>
            </a:extLst>
          </p:cNvPr>
          <p:cNvCxnSpPr>
            <a:cxnSpLocks/>
            <a:stCxn id="28" idx="0"/>
            <a:endCxn id="27" idx="6"/>
          </p:cNvCxnSpPr>
          <p:nvPr/>
        </p:nvCxnSpPr>
        <p:spPr>
          <a:xfrm flipH="1">
            <a:off x="9816877" y="865197"/>
            <a:ext cx="772051" cy="2088609"/>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C9D8E492-3F3E-8ACC-61F7-8D13D83BD77F}"/>
              </a:ext>
            </a:extLst>
          </p:cNvPr>
          <p:cNvCxnSpPr>
            <a:stCxn id="28" idx="0"/>
            <a:endCxn id="31" idx="7"/>
          </p:cNvCxnSpPr>
          <p:nvPr/>
        </p:nvCxnSpPr>
        <p:spPr>
          <a:xfrm>
            <a:off x="10588928" y="865197"/>
            <a:ext cx="61883" cy="2369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5246D8-E346-49A6-8908-64C47493D887}"/>
              </a:ext>
            </a:extLst>
          </p:cNvPr>
          <p:cNvCxnSpPr>
            <a:stCxn id="28" idx="0"/>
            <a:endCxn id="30" idx="1"/>
          </p:cNvCxnSpPr>
          <p:nvPr/>
        </p:nvCxnSpPr>
        <p:spPr>
          <a:xfrm>
            <a:off x="10588928" y="865197"/>
            <a:ext cx="804362" cy="16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BB73608-481D-8692-E65F-4C40580D7751}"/>
              </a:ext>
            </a:extLst>
          </p:cNvPr>
          <p:cNvCxnSpPr>
            <a:cxnSpLocks/>
            <a:stCxn id="30" idx="0"/>
            <a:endCxn id="24" idx="5"/>
          </p:cNvCxnSpPr>
          <p:nvPr/>
        </p:nvCxnSpPr>
        <p:spPr>
          <a:xfrm flipH="1" flipV="1">
            <a:off x="9865466" y="1147413"/>
            <a:ext cx="1543989" cy="1379892"/>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6017C9E-F048-2F66-ED11-1C8FB54796B4}"/>
              </a:ext>
            </a:extLst>
          </p:cNvPr>
          <p:cNvCxnSpPr>
            <a:stCxn id="24" idx="5"/>
            <a:endCxn id="31" idx="0"/>
          </p:cNvCxnSpPr>
          <p:nvPr/>
        </p:nvCxnSpPr>
        <p:spPr>
          <a:xfrm>
            <a:off x="9865466" y="1147413"/>
            <a:ext cx="769181" cy="20805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2FCE287-C413-7426-EF2B-D49C3CDF327D}"/>
              </a:ext>
            </a:extLst>
          </p:cNvPr>
          <p:cNvCxnSpPr>
            <a:cxnSpLocks/>
            <a:stCxn id="26" idx="2"/>
            <a:endCxn id="29" idx="3"/>
          </p:cNvCxnSpPr>
          <p:nvPr/>
        </p:nvCxnSpPr>
        <p:spPr>
          <a:xfrm flipV="1">
            <a:off x="9434074" y="1467184"/>
            <a:ext cx="1936357" cy="848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7E2DD364-CBB6-D0F6-8B7D-A75AA6FE35AC}"/>
              </a:ext>
            </a:extLst>
          </p:cNvPr>
          <p:cNvCxnSpPr>
            <a:cxnSpLocks/>
            <a:stCxn id="26" idx="3"/>
            <a:endCxn id="30" idx="4"/>
          </p:cNvCxnSpPr>
          <p:nvPr/>
        </p:nvCxnSpPr>
        <p:spPr>
          <a:xfrm>
            <a:off x="9440769" y="2331591"/>
            <a:ext cx="1968686" cy="241433"/>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498C586A-E9DC-6DE3-9BE0-B67B12F210A4}"/>
              </a:ext>
            </a:extLst>
          </p:cNvPr>
          <p:cNvCxnSpPr>
            <a:stCxn id="24" idx="5"/>
            <a:endCxn id="27" idx="5"/>
          </p:cNvCxnSpPr>
          <p:nvPr/>
        </p:nvCxnSpPr>
        <p:spPr>
          <a:xfrm flipH="1">
            <a:off x="9810182" y="1147413"/>
            <a:ext cx="55284" cy="1822557"/>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4789F9EC-7E08-182D-9858-C9B1B3AE8A67}"/>
              </a:ext>
            </a:extLst>
          </p:cNvPr>
          <p:cNvCxnSpPr>
            <a:stCxn id="25" idx="1"/>
            <a:endCxn id="29" idx="2"/>
          </p:cNvCxnSpPr>
          <p:nvPr/>
        </p:nvCxnSpPr>
        <p:spPr>
          <a:xfrm flipV="1">
            <a:off x="9441112" y="1451020"/>
            <a:ext cx="1922624" cy="178388"/>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1102E99C-6B76-D297-87D4-29588C7FC1A9}"/>
              </a:ext>
            </a:extLst>
          </p:cNvPr>
          <p:cNvCxnSpPr>
            <a:stCxn id="25" idx="0"/>
            <a:endCxn id="30" idx="7"/>
          </p:cNvCxnSpPr>
          <p:nvPr/>
        </p:nvCxnSpPr>
        <p:spPr>
          <a:xfrm>
            <a:off x="9457277" y="1622713"/>
            <a:ext cx="1968342" cy="911287"/>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B43D943-5D3E-3B82-33A3-BF5AD1BEE3AF}"/>
              </a:ext>
            </a:extLst>
          </p:cNvPr>
          <p:cNvCxnSpPr>
            <a:stCxn id="29" idx="4"/>
            <a:endCxn id="31" idx="7"/>
          </p:cNvCxnSpPr>
          <p:nvPr/>
        </p:nvCxnSpPr>
        <p:spPr>
          <a:xfrm flipH="1">
            <a:off x="10650811" y="1473879"/>
            <a:ext cx="735785" cy="1760793"/>
          </a:xfrm>
          <a:prstGeom prst="line">
            <a:avLst/>
          </a:prstGeom>
        </p:spPr>
        <p:style>
          <a:lnRef idx="1">
            <a:schemeClr val="accent2"/>
          </a:lnRef>
          <a:fillRef idx="0">
            <a:schemeClr val="accent2"/>
          </a:fillRef>
          <a:effectRef idx="0">
            <a:schemeClr val="accent2"/>
          </a:effectRef>
          <a:fontRef idx="minor">
            <a:schemeClr val="tx1"/>
          </a:fontRef>
        </p:style>
      </p:cxnSp>
      <p:sp>
        <p:nvSpPr>
          <p:cNvPr id="43" name="Oval 42">
            <a:extLst>
              <a:ext uri="{FF2B5EF4-FFF2-40B4-BE49-F238E27FC236}">
                <a16:creationId xmlns:a16="http://schemas.microsoft.com/office/drawing/2014/main" id="{BC9A4866-6450-FFE7-F0A4-048408E943DF}"/>
              </a:ext>
            </a:extLst>
          </p:cNvPr>
          <p:cNvSpPr/>
          <p:nvPr/>
        </p:nvSpPr>
        <p:spPr>
          <a:xfrm>
            <a:off x="6952889" y="421820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F42F6F-CD4A-B392-5BCA-EB09A905A4A7}"/>
              </a:ext>
            </a:extLst>
          </p:cNvPr>
          <p:cNvSpPr/>
          <p:nvPr/>
        </p:nvSpPr>
        <p:spPr>
          <a:xfrm>
            <a:off x="6560864" y="473252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F41C8A5-E01B-10F6-F7F3-A1AD84A1DF40}"/>
              </a:ext>
            </a:extLst>
          </p:cNvPr>
          <p:cNvSpPr/>
          <p:nvPr/>
        </p:nvSpPr>
        <p:spPr>
          <a:xfrm>
            <a:off x="6560521" y="540238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1CAF69C-3112-8C49-EEB2-FB491BE5C9F4}"/>
              </a:ext>
            </a:extLst>
          </p:cNvPr>
          <p:cNvSpPr/>
          <p:nvPr/>
        </p:nvSpPr>
        <p:spPr>
          <a:xfrm>
            <a:off x="6897605" y="604076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0448508-BB53-9A88-66DD-E8552D3D96D3}"/>
              </a:ext>
            </a:extLst>
          </p:cNvPr>
          <p:cNvSpPr/>
          <p:nvPr/>
        </p:nvSpPr>
        <p:spPr>
          <a:xfrm>
            <a:off x="7692515" y="39750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374B45C-E779-0148-6201-6FC56FBA6C9D}"/>
              </a:ext>
            </a:extLst>
          </p:cNvPr>
          <p:cNvSpPr/>
          <p:nvPr/>
        </p:nvSpPr>
        <p:spPr>
          <a:xfrm>
            <a:off x="8490183" y="453797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BEFA157-9C49-B6C4-53A6-44E42C137686}"/>
              </a:ext>
            </a:extLst>
          </p:cNvPr>
          <p:cNvSpPr/>
          <p:nvPr/>
        </p:nvSpPr>
        <p:spPr>
          <a:xfrm>
            <a:off x="8513042" y="5637119"/>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3C73F6A-4A1D-8B12-F817-5670EC8BDB78}"/>
              </a:ext>
            </a:extLst>
          </p:cNvPr>
          <p:cNvSpPr/>
          <p:nvPr/>
        </p:nvSpPr>
        <p:spPr>
          <a:xfrm>
            <a:off x="7738234" y="633779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7B3F20F-1F5D-3B7C-3623-4B8A584569C7}"/>
              </a:ext>
            </a:extLst>
          </p:cNvPr>
          <p:cNvCxnSpPr>
            <a:cxnSpLocks/>
            <a:stCxn id="47" idx="0"/>
            <a:endCxn id="46" idx="6"/>
          </p:cNvCxnSpPr>
          <p:nvPr/>
        </p:nvCxnSpPr>
        <p:spPr>
          <a:xfrm flipH="1">
            <a:off x="6943324" y="3975011"/>
            <a:ext cx="772051" cy="2088609"/>
          </a:xfrm>
          <a:prstGeom prst="line">
            <a:avLst/>
          </a:prstGeom>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620C8BF-1A0A-A231-99BD-D5BEED1E382D}"/>
              </a:ext>
            </a:extLst>
          </p:cNvPr>
          <p:cNvCxnSpPr>
            <a:stCxn id="47" idx="0"/>
            <a:endCxn id="50" idx="7"/>
          </p:cNvCxnSpPr>
          <p:nvPr/>
        </p:nvCxnSpPr>
        <p:spPr>
          <a:xfrm>
            <a:off x="7715375" y="3975011"/>
            <a:ext cx="61883" cy="2369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A7739B49-D6A1-5B9A-0F95-1B0D763C2CEE}"/>
              </a:ext>
            </a:extLst>
          </p:cNvPr>
          <p:cNvCxnSpPr>
            <a:stCxn id="47" idx="0"/>
            <a:endCxn id="49" idx="1"/>
          </p:cNvCxnSpPr>
          <p:nvPr/>
        </p:nvCxnSpPr>
        <p:spPr>
          <a:xfrm>
            <a:off x="7715375" y="3975011"/>
            <a:ext cx="804362" cy="16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2338C86B-D460-1FBC-62B5-667F7E2858E3}"/>
              </a:ext>
            </a:extLst>
          </p:cNvPr>
          <p:cNvCxnSpPr>
            <a:cxnSpLocks/>
            <a:stCxn id="49" idx="0"/>
            <a:endCxn id="43" idx="5"/>
          </p:cNvCxnSpPr>
          <p:nvPr/>
        </p:nvCxnSpPr>
        <p:spPr>
          <a:xfrm flipH="1" flipV="1">
            <a:off x="6991913" y="4257227"/>
            <a:ext cx="1543989" cy="137989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1BB5DCE3-4B1D-F231-FEBB-F55F9E5D1371}"/>
              </a:ext>
            </a:extLst>
          </p:cNvPr>
          <p:cNvCxnSpPr>
            <a:stCxn id="43" idx="5"/>
            <a:endCxn id="50" idx="0"/>
          </p:cNvCxnSpPr>
          <p:nvPr/>
        </p:nvCxnSpPr>
        <p:spPr>
          <a:xfrm>
            <a:off x="6991913" y="4257227"/>
            <a:ext cx="769181" cy="2080564"/>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9A4D4489-E279-2410-A452-2E3EAC0F69D7}"/>
              </a:ext>
            </a:extLst>
          </p:cNvPr>
          <p:cNvCxnSpPr>
            <a:cxnSpLocks/>
            <a:stCxn id="45" idx="2"/>
            <a:endCxn id="48" idx="3"/>
          </p:cNvCxnSpPr>
          <p:nvPr/>
        </p:nvCxnSpPr>
        <p:spPr>
          <a:xfrm flipV="1">
            <a:off x="6560521" y="4576998"/>
            <a:ext cx="1936357" cy="848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9CC3FAE6-1BD8-B064-EA42-390077823F77}"/>
              </a:ext>
            </a:extLst>
          </p:cNvPr>
          <p:cNvCxnSpPr>
            <a:cxnSpLocks/>
            <a:stCxn id="45" idx="3"/>
            <a:endCxn id="49" idx="4"/>
          </p:cNvCxnSpPr>
          <p:nvPr/>
        </p:nvCxnSpPr>
        <p:spPr>
          <a:xfrm>
            <a:off x="6567216" y="5441405"/>
            <a:ext cx="1968686" cy="241433"/>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9529E1B8-9AEE-29E4-A9D3-47D5A8EE76C2}"/>
              </a:ext>
            </a:extLst>
          </p:cNvPr>
          <p:cNvCxnSpPr>
            <a:stCxn id="43" idx="5"/>
            <a:endCxn id="46" idx="5"/>
          </p:cNvCxnSpPr>
          <p:nvPr/>
        </p:nvCxnSpPr>
        <p:spPr>
          <a:xfrm flipH="1">
            <a:off x="6936629" y="4257227"/>
            <a:ext cx="55284" cy="1822557"/>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F4EA121A-45D9-C311-BB47-F40EA69913DA}"/>
              </a:ext>
            </a:extLst>
          </p:cNvPr>
          <p:cNvCxnSpPr>
            <a:stCxn id="44" idx="1"/>
            <a:endCxn id="48" idx="2"/>
          </p:cNvCxnSpPr>
          <p:nvPr/>
        </p:nvCxnSpPr>
        <p:spPr>
          <a:xfrm flipV="1">
            <a:off x="6567559" y="4560834"/>
            <a:ext cx="1922624" cy="178388"/>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28151CC1-CF93-E379-5659-290CE25CF975}"/>
              </a:ext>
            </a:extLst>
          </p:cNvPr>
          <p:cNvCxnSpPr>
            <a:stCxn id="44" idx="0"/>
            <a:endCxn id="49" idx="7"/>
          </p:cNvCxnSpPr>
          <p:nvPr/>
        </p:nvCxnSpPr>
        <p:spPr>
          <a:xfrm>
            <a:off x="6583724" y="4732527"/>
            <a:ext cx="1968342" cy="911287"/>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1ED6D38-7869-F6F7-0A58-D3A69A388D1F}"/>
              </a:ext>
            </a:extLst>
          </p:cNvPr>
          <p:cNvCxnSpPr>
            <a:stCxn id="48" idx="4"/>
            <a:endCxn id="50" idx="7"/>
          </p:cNvCxnSpPr>
          <p:nvPr/>
        </p:nvCxnSpPr>
        <p:spPr>
          <a:xfrm flipH="1">
            <a:off x="7777258" y="4583693"/>
            <a:ext cx="735785" cy="1760793"/>
          </a:xfrm>
          <a:prstGeom prst="line">
            <a:avLst/>
          </a:prstGeom>
        </p:spPr>
        <p:style>
          <a:lnRef idx="1">
            <a:schemeClr val="accent2"/>
          </a:lnRef>
          <a:fillRef idx="0">
            <a:schemeClr val="accent2"/>
          </a:fillRef>
          <a:effectRef idx="0">
            <a:schemeClr val="accent2"/>
          </a:effectRef>
          <a:fontRef idx="minor">
            <a:schemeClr val="tx1"/>
          </a:fontRef>
        </p:style>
      </p:cxnSp>
      <p:sp>
        <p:nvSpPr>
          <p:cNvPr id="89" name="Oval 88">
            <a:extLst>
              <a:ext uri="{FF2B5EF4-FFF2-40B4-BE49-F238E27FC236}">
                <a16:creationId xmlns:a16="http://schemas.microsoft.com/office/drawing/2014/main" id="{CB50B710-BFCD-C048-97A3-9AEDFABE1A75}"/>
              </a:ext>
            </a:extLst>
          </p:cNvPr>
          <p:cNvSpPr/>
          <p:nvPr/>
        </p:nvSpPr>
        <p:spPr>
          <a:xfrm>
            <a:off x="10039757" y="3960196"/>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A069DD6-2742-7A83-D08C-D596B5CC2CEE}"/>
              </a:ext>
            </a:extLst>
          </p:cNvPr>
          <p:cNvSpPr/>
          <p:nvPr/>
        </p:nvSpPr>
        <p:spPr>
          <a:xfrm>
            <a:off x="9647732" y="4474520"/>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BFA201A-1CCC-7E46-D1BE-CC3A547F8DAD}"/>
              </a:ext>
            </a:extLst>
          </p:cNvPr>
          <p:cNvSpPr/>
          <p:nvPr/>
        </p:nvSpPr>
        <p:spPr>
          <a:xfrm>
            <a:off x="9647389" y="514437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EEC8EAE-A654-AAF9-9A65-E81048183DF0}"/>
              </a:ext>
            </a:extLst>
          </p:cNvPr>
          <p:cNvSpPr/>
          <p:nvPr/>
        </p:nvSpPr>
        <p:spPr>
          <a:xfrm>
            <a:off x="9984473" y="578275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9CA1367-F762-8173-EB63-16CCA323B9B1}"/>
              </a:ext>
            </a:extLst>
          </p:cNvPr>
          <p:cNvSpPr/>
          <p:nvPr/>
        </p:nvSpPr>
        <p:spPr>
          <a:xfrm>
            <a:off x="10779383" y="371700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4227721-304F-B2DD-053E-B3E6514E4ECD}"/>
              </a:ext>
            </a:extLst>
          </p:cNvPr>
          <p:cNvSpPr/>
          <p:nvPr/>
        </p:nvSpPr>
        <p:spPr>
          <a:xfrm>
            <a:off x="11577051" y="4279967"/>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832241B-FE24-D67C-D73D-734603D99F14}"/>
              </a:ext>
            </a:extLst>
          </p:cNvPr>
          <p:cNvSpPr/>
          <p:nvPr/>
        </p:nvSpPr>
        <p:spPr>
          <a:xfrm>
            <a:off x="11599910" y="5379112"/>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16D0B80-9AC9-5595-9E2B-449B1CC26BA6}"/>
              </a:ext>
            </a:extLst>
          </p:cNvPr>
          <p:cNvSpPr/>
          <p:nvPr/>
        </p:nvSpPr>
        <p:spPr>
          <a:xfrm>
            <a:off x="10825102" y="6079784"/>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1CA3E98A-E160-2536-DCFB-BC872B97D397}"/>
              </a:ext>
            </a:extLst>
          </p:cNvPr>
          <p:cNvCxnSpPr>
            <a:cxnSpLocks/>
            <a:stCxn id="93" idx="0"/>
            <a:endCxn id="92" idx="6"/>
          </p:cNvCxnSpPr>
          <p:nvPr/>
        </p:nvCxnSpPr>
        <p:spPr>
          <a:xfrm flipH="1">
            <a:off x="10030192" y="3717004"/>
            <a:ext cx="772051" cy="2088609"/>
          </a:xfrm>
          <a:prstGeom prst="line">
            <a:avLst/>
          </a:prstGeom>
        </p:spPr>
        <p:style>
          <a:lnRef idx="1">
            <a:schemeClr val="accent2"/>
          </a:lnRef>
          <a:fillRef idx="0">
            <a:schemeClr val="accent2"/>
          </a:fillRef>
          <a:effectRef idx="0">
            <a:schemeClr val="accent2"/>
          </a:effectRef>
          <a:fontRef idx="minor">
            <a:schemeClr val="tx1"/>
          </a:fontRef>
        </p:style>
      </p:cxnSp>
      <p:cxnSp>
        <p:nvCxnSpPr>
          <p:cNvPr id="98" name="Straight Connector 97">
            <a:extLst>
              <a:ext uri="{FF2B5EF4-FFF2-40B4-BE49-F238E27FC236}">
                <a16:creationId xmlns:a16="http://schemas.microsoft.com/office/drawing/2014/main" id="{49279C58-E55C-A144-8826-F23B5886B8E9}"/>
              </a:ext>
            </a:extLst>
          </p:cNvPr>
          <p:cNvCxnSpPr>
            <a:stCxn id="93" idx="0"/>
            <a:endCxn id="96" idx="7"/>
          </p:cNvCxnSpPr>
          <p:nvPr/>
        </p:nvCxnSpPr>
        <p:spPr>
          <a:xfrm>
            <a:off x="10802243" y="3717004"/>
            <a:ext cx="61883" cy="2369475"/>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a:extLst>
              <a:ext uri="{FF2B5EF4-FFF2-40B4-BE49-F238E27FC236}">
                <a16:creationId xmlns:a16="http://schemas.microsoft.com/office/drawing/2014/main" id="{AAB0A77C-9D20-4A1E-76EC-C068676E7E12}"/>
              </a:ext>
            </a:extLst>
          </p:cNvPr>
          <p:cNvCxnSpPr>
            <a:stCxn id="93" idx="0"/>
            <a:endCxn id="95" idx="1"/>
          </p:cNvCxnSpPr>
          <p:nvPr/>
        </p:nvCxnSpPr>
        <p:spPr>
          <a:xfrm>
            <a:off x="10802243" y="3717004"/>
            <a:ext cx="804362" cy="166880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0" name="Straight Connector 99">
            <a:extLst>
              <a:ext uri="{FF2B5EF4-FFF2-40B4-BE49-F238E27FC236}">
                <a16:creationId xmlns:a16="http://schemas.microsoft.com/office/drawing/2014/main" id="{5D9BC742-9391-40B3-BA3F-19925982E03B}"/>
              </a:ext>
            </a:extLst>
          </p:cNvPr>
          <p:cNvCxnSpPr>
            <a:cxnSpLocks/>
            <a:stCxn id="95" idx="0"/>
            <a:endCxn id="89" idx="5"/>
          </p:cNvCxnSpPr>
          <p:nvPr/>
        </p:nvCxnSpPr>
        <p:spPr>
          <a:xfrm flipH="1" flipV="1">
            <a:off x="10078781" y="3999220"/>
            <a:ext cx="1543989" cy="1379892"/>
          </a:xfrm>
          <a:prstGeom prst="line">
            <a:avLst/>
          </a:prstGeom>
        </p:spPr>
        <p:style>
          <a:lnRef idx="1">
            <a:schemeClr val="accent2"/>
          </a:lnRef>
          <a:fillRef idx="0">
            <a:schemeClr val="accent2"/>
          </a:fillRef>
          <a:effectRef idx="0">
            <a:schemeClr val="accent2"/>
          </a:effectRef>
          <a:fontRef idx="minor">
            <a:schemeClr val="tx1"/>
          </a:fontRef>
        </p:style>
      </p:cxnSp>
      <p:cxnSp>
        <p:nvCxnSpPr>
          <p:cNvPr id="101" name="Straight Connector 100">
            <a:extLst>
              <a:ext uri="{FF2B5EF4-FFF2-40B4-BE49-F238E27FC236}">
                <a16:creationId xmlns:a16="http://schemas.microsoft.com/office/drawing/2014/main" id="{84B3DE5B-571F-6269-48A5-CD838DC35254}"/>
              </a:ext>
            </a:extLst>
          </p:cNvPr>
          <p:cNvCxnSpPr>
            <a:stCxn id="89" idx="5"/>
            <a:endCxn id="96" idx="0"/>
          </p:cNvCxnSpPr>
          <p:nvPr/>
        </p:nvCxnSpPr>
        <p:spPr>
          <a:xfrm>
            <a:off x="10078781" y="3999220"/>
            <a:ext cx="769181" cy="208056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2" name="Straight Connector 101">
            <a:extLst>
              <a:ext uri="{FF2B5EF4-FFF2-40B4-BE49-F238E27FC236}">
                <a16:creationId xmlns:a16="http://schemas.microsoft.com/office/drawing/2014/main" id="{E5669F81-9C98-62A9-1CE5-0FFC0715922F}"/>
              </a:ext>
            </a:extLst>
          </p:cNvPr>
          <p:cNvCxnSpPr>
            <a:cxnSpLocks/>
            <a:stCxn id="91" idx="2"/>
            <a:endCxn id="94" idx="3"/>
          </p:cNvCxnSpPr>
          <p:nvPr/>
        </p:nvCxnSpPr>
        <p:spPr>
          <a:xfrm flipV="1">
            <a:off x="9647389" y="4318991"/>
            <a:ext cx="1936357" cy="848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 name="Straight Connector 102">
            <a:extLst>
              <a:ext uri="{FF2B5EF4-FFF2-40B4-BE49-F238E27FC236}">
                <a16:creationId xmlns:a16="http://schemas.microsoft.com/office/drawing/2014/main" id="{CFAC146A-4CC1-3969-0227-C5EDEE8C1F01}"/>
              </a:ext>
            </a:extLst>
          </p:cNvPr>
          <p:cNvCxnSpPr>
            <a:cxnSpLocks/>
            <a:stCxn id="91" idx="3"/>
            <a:endCxn id="95" idx="4"/>
          </p:cNvCxnSpPr>
          <p:nvPr/>
        </p:nvCxnSpPr>
        <p:spPr>
          <a:xfrm>
            <a:off x="9654084" y="5183398"/>
            <a:ext cx="1968686" cy="24143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 name="Straight Connector 103">
            <a:extLst>
              <a:ext uri="{FF2B5EF4-FFF2-40B4-BE49-F238E27FC236}">
                <a16:creationId xmlns:a16="http://schemas.microsoft.com/office/drawing/2014/main" id="{5CABB493-9605-E6D1-7053-DCADFA55E5FB}"/>
              </a:ext>
            </a:extLst>
          </p:cNvPr>
          <p:cNvCxnSpPr>
            <a:stCxn id="89" idx="5"/>
            <a:endCxn id="92" idx="5"/>
          </p:cNvCxnSpPr>
          <p:nvPr/>
        </p:nvCxnSpPr>
        <p:spPr>
          <a:xfrm flipH="1">
            <a:off x="10023497" y="3999220"/>
            <a:ext cx="55284" cy="1822557"/>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Straight Connector 104">
            <a:extLst>
              <a:ext uri="{FF2B5EF4-FFF2-40B4-BE49-F238E27FC236}">
                <a16:creationId xmlns:a16="http://schemas.microsoft.com/office/drawing/2014/main" id="{B125DB88-4FE5-79B6-BC77-C00ED910E8BD}"/>
              </a:ext>
            </a:extLst>
          </p:cNvPr>
          <p:cNvCxnSpPr>
            <a:stCxn id="90" idx="1"/>
            <a:endCxn id="94" idx="2"/>
          </p:cNvCxnSpPr>
          <p:nvPr/>
        </p:nvCxnSpPr>
        <p:spPr>
          <a:xfrm flipV="1">
            <a:off x="9654427" y="4302827"/>
            <a:ext cx="1922624" cy="178388"/>
          </a:xfrm>
          <a:prstGeom prst="line">
            <a:avLst/>
          </a:prstGeom>
        </p:spPr>
        <p:style>
          <a:lnRef idx="1">
            <a:schemeClr val="accent2"/>
          </a:lnRef>
          <a:fillRef idx="0">
            <a:schemeClr val="accent2"/>
          </a:fillRef>
          <a:effectRef idx="0">
            <a:schemeClr val="accent2"/>
          </a:effectRef>
          <a:fontRef idx="minor">
            <a:schemeClr val="tx1"/>
          </a:fontRef>
        </p:style>
      </p:cxnSp>
      <p:cxnSp>
        <p:nvCxnSpPr>
          <p:cNvPr id="106" name="Straight Connector 105">
            <a:extLst>
              <a:ext uri="{FF2B5EF4-FFF2-40B4-BE49-F238E27FC236}">
                <a16:creationId xmlns:a16="http://schemas.microsoft.com/office/drawing/2014/main" id="{B46A0830-F646-8A90-6FE2-94D817A61095}"/>
              </a:ext>
            </a:extLst>
          </p:cNvPr>
          <p:cNvCxnSpPr>
            <a:stCxn id="90" idx="0"/>
            <a:endCxn id="95" idx="7"/>
          </p:cNvCxnSpPr>
          <p:nvPr/>
        </p:nvCxnSpPr>
        <p:spPr>
          <a:xfrm>
            <a:off x="9670592" y="4474520"/>
            <a:ext cx="1968342" cy="911287"/>
          </a:xfrm>
          <a:prstGeom prst="line">
            <a:avLst/>
          </a:prstGeom>
        </p:spPr>
        <p:style>
          <a:lnRef idx="1">
            <a:schemeClr val="accent2"/>
          </a:lnRef>
          <a:fillRef idx="0">
            <a:schemeClr val="accent2"/>
          </a:fillRef>
          <a:effectRef idx="0">
            <a:schemeClr val="accent2"/>
          </a:effectRef>
          <a:fontRef idx="minor">
            <a:schemeClr val="tx1"/>
          </a:fontRef>
        </p:style>
      </p:cxnSp>
      <p:cxnSp>
        <p:nvCxnSpPr>
          <p:cNvPr id="107" name="Straight Connector 106">
            <a:extLst>
              <a:ext uri="{FF2B5EF4-FFF2-40B4-BE49-F238E27FC236}">
                <a16:creationId xmlns:a16="http://schemas.microsoft.com/office/drawing/2014/main" id="{0BC0BE4A-E1CE-290D-6036-3642EF9EF103}"/>
              </a:ext>
            </a:extLst>
          </p:cNvPr>
          <p:cNvCxnSpPr>
            <a:stCxn id="94" idx="4"/>
            <a:endCxn id="96" idx="7"/>
          </p:cNvCxnSpPr>
          <p:nvPr/>
        </p:nvCxnSpPr>
        <p:spPr>
          <a:xfrm flipH="1">
            <a:off x="10864126" y="4325686"/>
            <a:ext cx="735785" cy="1760793"/>
          </a:xfrm>
          <a:prstGeom prst="line">
            <a:avLst/>
          </a:prstGeom>
        </p:spPr>
        <p:style>
          <a:lnRef idx="1">
            <a:schemeClr val="accent2"/>
          </a:lnRef>
          <a:fillRef idx="0">
            <a:schemeClr val="accent2"/>
          </a:fillRef>
          <a:effectRef idx="0">
            <a:schemeClr val="accent2"/>
          </a:effectRef>
          <a:fontRef idx="minor">
            <a:schemeClr val="tx1"/>
          </a:fontRef>
        </p:style>
      </p:cxnSp>
      <p:cxnSp>
        <p:nvCxnSpPr>
          <p:cNvPr id="115" name="Straight Connector 114">
            <a:extLst>
              <a:ext uri="{FF2B5EF4-FFF2-40B4-BE49-F238E27FC236}">
                <a16:creationId xmlns:a16="http://schemas.microsoft.com/office/drawing/2014/main" id="{F95A88CE-A8B6-8DBC-7860-022269F4F272}"/>
              </a:ext>
            </a:extLst>
          </p:cNvPr>
          <p:cNvCxnSpPr>
            <a:stCxn id="9" idx="6"/>
            <a:endCxn id="25" idx="2"/>
          </p:cNvCxnSpPr>
          <p:nvPr/>
        </p:nvCxnSpPr>
        <p:spPr>
          <a:xfrm flipV="1">
            <a:off x="7711437" y="1645573"/>
            <a:ext cx="1722980" cy="630938"/>
          </a:xfrm>
          <a:prstGeom prst="line">
            <a:avLst/>
          </a:prstGeom>
        </p:spPr>
        <p:style>
          <a:lnRef idx="1">
            <a:schemeClr val="accent2"/>
          </a:lnRef>
          <a:fillRef idx="0">
            <a:schemeClr val="accent2"/>
          </a:fillRef>
          <a:effectRef idx="0">
            <a:schemeClr val="accent2"/>
          </a:effectRef>
          <a:fontRef idx="minor">
            <a:schemeClr val="tx1"/>
          </a:fontRef>
        </p:style>
      </p:cxnSp>
      <p:cxnSp>
        <p:nvCxnSpPr>
          <p:cNvPr id="122" name="Straight Connector 121">
            <a:extLst>
              <a:ext uri="{FF2B5EF4-FFF2-40B4-BE49-F238E27FC236}">
                <a16:creationId xmlns:a16="http://schemas.microsoft.com/office/drawing/2014/main" id="{6B6476BD-03E6-A303-4E07-64D10E32621D}"/>
              </a:ext>
            </a:extLst>
          </p:cNvPr>
          <p:cNvCxnSpPr>
            <a:stCxn id="10" idx="7"/>
            <a:endCxn id="48" idx="0"/>
          </p:cNvCxnSpPr>
          <p:nvPr/>
        </p:nvCxnSpPr>
        <p:spPr>
          <a:xfrm>
            <a:off x="7727601" y="3359491"/>
            <a:ext cx="785442" cy="1178483"/>
          </a:xfrm>
          <a:prstGeom prst="line">
            <a:avLst/>
          </a:prstGeom>
        </p:spPr>
        <p:style>
          <a:lnRef idx="1">
            <a:schemeClr val="accent2"/>
          </a:lnRef>
          <a:fillRef idx="0">
            <a:schemeClr val="accent2"/>
          </a:fillRef>
          <a:effectRef idx="0">
            <a:schemeClr val="accent2"/>
          </a:effectRef>
          <a:fontRef idx="minor">
            <a:schemeClr val="tx1"/>
          </a:fontRef>
        </p:style>
      </p:cxnSp>
      <p:cxnSp>
        <p:nvCxnSpPr>
          <p:cNvPr id="124" name="Straight Connector 123">
            <a:extLst>
              <a:ext uri="{FF2B5EF4-FFF2-40B4-BE49-F238E27FC236}">
                <a16:creationId xmlns:a16="http://schemas.microsoft.com/office/drawing/2014/main" id="{30959FDB-51E8-0010-EF8D-137750B4F56A}"/>
              </a:ext>
            </a:extLst>
          </p:cNvPr>
          <p:cNvCxnSpPr>
            <a:stCxn id="93" idx="0"/>
            <a:endCxn id="31" idx="3"/>
          </p:cNvCxnSpPr>
          <p:nvPr/>
        </p:nvCxnSpPr>
        <p:spPr>
          <a:xfrm flipH="1" flipV="1">
            <a:off x="10618482" y="3267001"/>
            <a:ext cx="183761" cy="450003"/>
          </a:xfrm>
          <a:prstGeom prst="line">
            <a:avLst/>
          </a:prstGeom>
        </p:spPr>
        <p:style>
          <a:lnRef idx="1">
            <a:schemeClr val="accent2"/>
          </a:lnRef>
          <a:fillRef idx="0">
            <a:schemeClr val="accent2"/>
          </a:fillRef>
          <a:effectRef idx="0">
            <a:schemeClr val="accent2"/>
          </a:effectRef>
          <a:fontRef idx="minor">
            <a:schemeClr val="tx1"/>
          </a:fontRef>
        </p:style>
      </p:cxnSp>
      <p:cxnSp>
        <p:nvCxnSpPr>
          <p:cNvPr id="126" name="Straight Connector 125">
            <a:extLst>
              <a:ext uri="{FF2B5EF4-FFF2-40B4-BE49-F238E27FC236}">
                <a16:creationId xmlns:a16="http://schemas.microsoft.com/office/drawing/2014/main" id="{5A6F148D-C08B-0200-B29A-810559A96F96}"/>
              </a:ext>
            </a:extLst>
          </p:cNvPr>
          <p:cNvCxnSpPr>
            <a:stCxn id="49" idx="5"/>
            <a:endCxn id="91" idx="3"/>
          </p:cNvCxnSpPr>
          <p:nvPr/>
        </p:nvCxnSpPr>
        <p:spPr>
          <a:xfrm flipV="1">
            <a:off x="8552066" y="5183398"/>
            <a:ext cx="1102018" cy="492745"/>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3463A5A-E4BB-A5F6-35C5-6C3B279EAE1D}"/>
                  </a:ext>
                </a:extLst>
              </p:cNvPr>
              <p:cNvSpPr txBox="1"/>
              <p:nvPr/>
            </p:nvSpPr>
            <p:spPr>
              <a:xfrm>
                <a:off x="702512" y="2734091"/>
                <a:ext cx="3964611"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𝑚</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m:t>
                          </m:r>
                        </m:e>
                      </m:d>
                      <m:r>
                        <a:rPr lang="en-US" sz="2400" b="0" i="1" smtClean="0">
                          <a:latin typeface="Cambria Math" panose="02040503050406030204" pitchFamily="18" charset="0"/>
                        </a:rPr>
                        <m:t>= </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𝑊</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𝑉</m:t>
                              </m:r>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𝑊</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lim>
                          </m:limLow>
                        </m:fName>
                        <m:e>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𝐺</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e>
                      </m:func>
                    </m:oMath>
                  </m:oMathPara>
                </a14:m>
                <a:endParaRPr lang="en-US" sz="2400" dirty="0"/>
              </a:p>
            </p:txBody>
          </p:sp>
        </mc:Choice>
        <mc:Fallback xmlns="">
          <p:sp>
            <p:nvSpPr>
              <p:cNvPr id="127" name="TextBox 126">
                <a:extLst>
                  <a:ext uri="{FF2B5EF4-FFF2-40B4-BE49-F238E27FC236}">
                    <a16:creationId xmlns:a16="http://schemas.microsoft.com/office/drawing/2014/main" id="{83463A5A-E4BB-A5F6-35C5-6C3B279EAE1D}"/>
                  </a:ext>
                </a:extLst>
              </p:cNvPr>
              <p:cNvSpPr txBox="1">
                <a:spLocks noRot="1" noChangeAspect="1" noMove="1" noResize="1" noEditPoints="1" noAdjustHandles="1" noChangeArrowheads="1" noChangeShapeType="1" noTextEdit="1"/>
              </p:cNvSpPr>
              <p:nvPr/>
            </p:nvSpPr>
            <p:spPr>
              <a:xfrm>
                <a:off x="702512" y="2734091"/>
                <a:ext cx="3964611" cy="516745"/>
              </a:xfrm>
              <a:prstGeom prst="rect">
                <a:avLst/>
              </a:prstGeom>
              <a:blipFill>
                <a:blip r:embed="rId3"/>
                <a:stretch>
                  <a:fillRect l="-1536" r="-2458"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25999F3-688F-07AC-162E-6F22BAED8216}"/>
                  </a:ext>
                </a:extLst>
              </p:cNvPr>
              <p:cNvSpPr txBox="1"/>
              <p:nvPr/>
            </p:nvSpPr>
            <p:spPr>
              <a:xfrm>
                <a:off x="66966" y="4825464"/>
                <a:ext cx="6563216"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𝑚</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𝐺</m:t>
                        </m:r>
                      </m:e>
                    </m:d>
                  </m:oMath>
                </a14:m>
                <a:r>
                  <a:rPr lang="en-US" dirty="0">
                    <a:latin typeface="Times New Roman" panose="02020603050405020304" pitchFamily="18" charset="0"/>
                    <a:cs typeface="Times New Roman" panose="02020603050405020304" pitchFamily="18" charset="0"/>
                  </a:rPr>
                  <a:t> is small                  poorly connected cluster of size &lt; m  </a:t>
                </a:r>
              </a:p>
            </p:txBody>
          </p:sp>
        </mc:Choice>
        <mc:Fallback xmlns="">
          <p:sp>
            <p:nvSpPr>
              <p:cNvPr id="129" name="TextBox 128">
                <a:extLst>
                  <a:ext uri="{FF2B5EF4-FFF2-40B4-BE49-F238E27FC236}">
                    <a16:creationId xmlns:a16="http://schemas.microsoft.com/office/drawing/2014/main" id="{025999F3-688F-07AC-162E-6F22BAED8216}"/>
                  </a:ext>
                </a:extLst>
              </p:cNvPr>
              <p:cNvSpPr txBox="1">
                <a:spLocks noRot="1" noChangeAspect="1" noMove="1" noResize="1" noEditPoints="1" noAdjustHandles="1" noChangeArrowheads="1" noChangeShapeType="1" noTextEdit="1"/>
              </p:cNvSpPr>
              <p:nvPr/>
            </p:nvSpPr>
            <p:spPr>
              <a:xfrm>
                <a:off x="66966" y="4825464"/>
                <a:ext cx="6563216" cy="369332"/>
              </a:xfrm>
              <a:prstGeom prst="rect">
                <a:avLst/>
              </a:prstGeom>
              <a:blipFill>
                <a:blip r:embed="rId4"/>
                <a:stretch>
                  <a:fillRect l="-836" t="-10000" b="-26667"/>
                </a:stretch>
              </a:blipFill>
            </p:spPr>
            <p:txBody>
              <a:bodyPr/>
              <a:lstStyle/>
              <a:p>
                <a:r>
                  <a:rPr lang="en-US">
                    <a:noFill/>
                  </a:rPr>
                  <a:t> </a:t>
                </a:r>
              </a:p>
            </p:txBody>
          </p:sp>
        </mc:Fallback>
      </mc:AlternateContent>
      <p:sp>
        <p:nvSpPr>
          <p:cNvPr id="131" name="Arrow: Right 130">
            <a:extLst>
              <a:ext uri="{FF2B5EF4-FFF2-40B4-BE49-F238E27FC236}">
                <a16:creationId xmlns:a16="http://schemas.microsoft.com/office/drawing/2014/main" id="{91774AC4-17D2-38BC-5531-4BE0C24A7C1D}"/>
              </a:ext>
            </a:extLst>
          </p:cNvPr>
          <p:cNvSpPr/>
          <p:nvPr/>
        </p:nvSpPr>
        <p:spPr>
          <a:xfrm>
            <a:off x="2030747" y="5025569"/>
            <a:ext cx="654070" cy="4571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2" name="Picture 131" descr="A logo with text and a group of people&#10;&#10;Description automatically generated">
            <a:extLst>
              <a:ext uri="{FF2B5EF4-FFF2-40B4-BE49-F238E27FC236}">
                <a16:creationId xmlns:a16="http://schemas.microsoft.com/office/drawing/2014/main" id="{F299519A-5A44-5EC3-220A-93E96D2650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
        <p:nvSpPr>
          <p:cNvPr id="134" name="Freeform: Shape 133">
            <a:extLst>
              <a:ext uri="{FF2B5EF4-FFF2-40B4-BE49-F238E27FC236}">
                <a16:creationId xmlns:a16="http://schemas.microsoft.com/office/drawing/2014/main" id="{719DF865-14CC-F28E-5DCE-FC8F779E23B4}"/>
              </a:ext>
            </a:extLst>
          </p:cNvPr>
          <p:cNvSpPr/>
          <p:nvPr/>
        </p:nvSpPr>
        <p:spPr>
          <a:xfrm>
            <a:off x="6254885" y="778213"/>
            <a:ext cx="2250004" cy="3677055"/>
          </a:xfrm>
          <a:custGeom>
            <a:avLst/>
            <a:gdLst>
              <a:gd name="connsiteX0" fmla="*/ 1507787 w 2250004"/>
              <a:gd name="connsiteY0" fmla="*/ 0 h 3677055"/>
              <a:gd name="connsiteX1" fmla="*/ 2178996 w 2250004"/>
              <a:gd name="connsiteY1" fmla="*/ 2334638 h 3677055"/>
              <a:gd name="connsiteX2" fmla="*/ 0 w 2250004"/>
              <a:gd name="connsiteY2" fmla="*/ 3677055 h 3677055"/>
            </a:gdLst>
            <a:ahLst/>
            <a:cxnLst>
              <a:cxn ang="0">
                <a:pos x="connsiteX0" y="connsiteY0"/>
              </a:cxn>
              <a:cxn ang="0">
                <a:pos x="connsiteX1" y="connsiteY1"/>
              </a:cxn>
              <a:cxn ang="0">
                <a:pos x="connsiteX2" y="connsiteY2"/>
              </a:cxn>
            </a:cxnLst>
            <a:rect l="l" t="t" r="r" b="b"/>
            <a:pathLst>
              <a:path w="2250004" h="3677055">
                <a:moveTo>
                  <a:pt x="1507787" y="0"/>
                </a:moveTo>
                <a:cubicBezTo>
                  <a:pt x="1969040" y="860898"/>
                  <a:pt x="2430294" y="1721796"/>
                  <a:pt x="2178996" y="2334638"/>
                </a:cubicBezTo>
                <a:cubicBezTo>
                  <a:pt x="1927698" y="2947481"/>
                  <a:pt x="963849" y="3312268"/>
                  <a:pt x="0" y="3677055"/>
                </a:cubicBezTo>
              </a:path>
            </a:pathLst>
          </a:custGeom>
        </p:spPr>
        <p:style>
          <a:lnRef idx="3">
            <a:schemeClr val="accent4"/>
          </a:lnRef>
          <a:fillRef idx="0">
            <a:schemeClr val="accent4"/>
          </a:fillRef>
          <a:effectRef idx="2">
            <a:schemeClr val="accent4"/>
          </a:effectRef>
          <a:fontRef idx="minor">
            <a:schemeClr val="tx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37" name="Freeform: Shape 136">
            <a:extLst>
              <a:ext uri="{FF2B5EF4-FFF2-40B4-BE49-F238E27FC236}">
                <a16:creationId xmlns:a16="http://schemas.microsoft.com/office/drawing/2014/main" id="{098FAAC9-F1E0-6B64-EF56-4B127753E148}"/>
              </a:ext>
            </a:extLst>
          </p:cNvPr>
          <p:cNvSpPr/>
          <p:nvPr/>
        </p:nvSpPr>
        <p:spPr>
          <a:xfrm>
            <a:off x="8501974" y="2752928"/>
            <a:ext cx="3326860" cy="801389"/>
          </a:xfrm>
          <a:custGeom>
            <a:avLst/>
            <a:gdLst>
              <a:gd name="connsiteX0" fmla="*/ 0 w 3326860"/>
              <a:gd name="connsiteY0" fmla="*/ 0 h 801389"/>
              <a:gd name="connsiteX1" fmla="*/ 1196503 w 3326860"/>
              <a:gd name="connsiteY1" fmla="*/ 797668 h 801389"/>
              <a:gd name="connsiteX2" fmla="*/ 3326860 w 3326860"/>
              <a:gd name="connsiteY2" fmla="*/ 243191 h 801389"/>
            </a:gdLst>
            <a:ahLst/>
            <a:cxnLst>
              <a:cxn ang="0">
                <a:pos x="connsiteX0" y="connsiteY0"/>
              </a:cxn>
              <a:cxn ang="0">
                <a:pos x="connsiteX1" y="connsiteY1"/>
              </a:cxn>
              <a:cxn ang="0">
                <a:pos x="connsiteX2" y="connsiteY2"/>
              </a:cxn>
            </a:cxnLst>
            <a:rect l="l" t="t" r="r" b="b"/>
            <a:pathLst>
              <a:path w="3326860" h="801389">
                <a:moveTo>
                  <a:pt x="0" y="0"/>
                </a:moveTo>
                <a:cubicBezTo>
                  <a:pt x="321013" y="378568"/>
                  <a:pt x="642026" y="757136"/>
                  <a:pt x="1196503" y="797668"/>
                </a:cubicBezTo>
                <a:cubicBezTo>
                  <a:pt x="1750980" y="838200"/>
                  <a:pt x="2538920" y="540695"/>
                  <a:pt x="3326860" y="243191"/>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38" name="Freeform: Shape 137">
            <a:extLst>
              <a:ext uri="{FF2B5EF4-FFF2-40B4-BE49-F238E27FC236}">
                <a16:creationId xmlns:a16="http://schemas.microsoft.com/office/drawing/2014/main" id="{662CEB70-DB22-1FA5-EA5B-A7CEEE90B827}"/>
              </a:ext>
            </a:extLst>
          </p:cNvPr>
          <p:cNvSpPr/>
          <p:nvPr/>
        </p:nvSpPr>
        <p:spPr>
          <a:xfrm>
            <a:off x="6245157" y="2791838"/>
            <a:ext cx="2959808" cy="4007796"/>
          </a:xfrm>
          <a:custGeom>
            <a:avLst/>
            <a:gdLst>
              <a:gd name="connsiteX0" fmla="*/ 2266545 w 2959808"/>
              <a:gd name="connsiteY0" fmla="*/ 0 h 4007796"/>
              <a:gd name="connsiteX1" fmla="*/ 2684834 w 2959808"/>
              <a:gd name="connsiteY1" fmla="*/ 2500009 h 4007796"/>
              <a:gd name="connsiteX2" fmla="*/ 2762656 w 2959808"/>
              <a:gd name="connsiteY2" fmla="*/ 3336588 h 4007796"/>
              <a:gd name="connsiteX3" fmla="*/ 0 w 2959808"/>
              <a:gd name="connsiteY3" fmla="*/ 4007796 h 4007796"/>
              <a:gd name="connsiteX4" fmla="*/ 0 w 2959808"/>
              <a:gd name="connsiteY4" fmla="*/ 4007796 h 4007796"/>
              <a:gd name="connsiteX5" fmla="*/ 175098 w 2959808"/>
              <a:gd name="connsiteY5" fmla="*/ 3968885 h 400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9808" h="4007796">
                <a:moveTo>
                  <a:pt x="2266545" y="0"/>
                </a:moveTo>
                <a:cubicBezTo>
                  <a:pt x="2434347" y="971955"/>
                  <a:pt x="2602149" y="1943911"/>
                  <a:pt x="2684834" y="2500009"/>
                </a:cubicBezTo>
                <a:cubicBezTo>
                  <a:pt x="2767519" y="3056107"/>
                  <a:pt x="3210128" y="3085290"/>
                  <a:pt x="2762656" y="3336588"/>
                </a:cubicBezTo>
                <a:cubicBezTo>
                  <a:pt x="2315184" y="3587886"/>
                  <a:pt x="0" y="4007796"/>
                  <a:pt x="0" y="4007796"/>
                </a:cubicBezTo>
                <a:lnTo>
                  <a:pt x="0" y="4007796"/>
                </a:lnTo>
                <a:lnTo>
                  <a:pt x="175098" y="3968885"/>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D63B9DC3-2D8F-1D89-2380-3EF7D9D12D05}"/>
              </a:ext>
            </a:extLst>
          </p:cNvPr>
          <p:cNvSpPr/>
          <p:nvPr/>
        </p:nvSpPr>
        <p:spPr>
          <a:xfrm>
            <a:off x="8531157" y="2791838"/>
            <a:ext cx="3258766" cy="3568245"/>
          </a:xfrm>
          <a:custGeom>
            <a:avLst/>
            <a:gdLst>
              <a:gd name="connsiteX0" fmla="*/ 0 w 3258766"/>
              <a:gd name="connsiteY0" fmla="*/ 0 h 3568245"/>
              <a:gd name="connsiteX1" fmla="*/ 1011677 w 3258766"/>
              <a:gd name="connsiteY1" fmla="*/ 3443592 h 3568245"/>
              <a:gd name="connsiteX2" fmla="*/ 3249039 w 3258766"/>
              <a:gd name="connsiteY2" fmla="*/ 2869660 h 3568245"/>
              <a:gd name="connsiteX3" fmla="*/ 3249039 w 3258766"/>
              <a:gd name="connsiteY3" fmla="*/ 2869660 h 3568245"/>
              <a:gd name="connsiteX4" fmla="*/ 3239311 w 3258766"/>
              <a:gd name="connsiteY4" fmla="*/ 2859932 h 3568245"/>
              <a:gd name="connsiteX5" fmla="*/ 3239311 w 3258766"/>
              <a:gd name="connsiteY5" fmla="*/ 2859932 h 3568245"/>
              <a:gd name="connsiteX6" fmla="*/ 3258766 w 3258766"/>
              <a:gd name="connsiteY6" fmla="*/ 2859932 h 356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8766" h="3568245">
                <a:moveTo>
                  <a:pt x="0" y="0"/>
                </a:moveTo>
                <a:cubicBezTo>
                  <a:pt x="235085" y="1482657"/>
                  <a:pt x="470171" y="2965315"/>
                  <a:pt x="1011677" y="3443592"/>
                </a:cubicBezTo>
                <a:cubicBezTo>
                  <a:pt x="1553183" y="3921869"/>
                  <a:pt x="3249039" y="2869660"/>
                  <a:pt x="3249039" y="2869660"/>
                </a:cubicBezTo>
                <a:lnTo>
                  <a:pt x="3249039" y="2869660"/>
                </a:lnTo>
                <a:lnTo>
                  <a:pt x="3239311" y="2859932"/>
                </a:lnTo>
                <a:lnTo>
                  <a:pt x="3239311" y="2859932"/>
                </a:lnTo>
                <a:lnTo>
                  <a:pt x="3258766" y="2859932"/>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EABFED26-C542-04D9-72D6-B2FEDF1AB0E8}"/>
                  </a:ext>
                </a:extLst>
              </p:cNvPr>
              <p:cNvSpPr txBox="1"/>
              <p:nvPr/>
            </p:nvSpPr>
            <p:spPr>
              <a:xfrm>
                <a:off x="71480" y="5248729"/>
                <a:ext cx="6094378" cy="67890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𝑚</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𝐺</m:t>
                        </m:r>
                      </m:e>
                    </m:d>
                    <m:r>
                      <a:rPr lang="en-US" sz="1800"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oMath>
                </a14:m>
                <a:r>
                  <a:rPr lang="en-US" dirty="0">
                    <a:latin typeface="Times New Roman" panose="02020603050405020304" pitchFamily="18" charset="0"/>
                    <a:cs typeface="Times New Roman" panose="02020603050405020304" pitchFamily="18" charset="0"/>
                  </a:rPr>
                  <a:t>  can partition G into subsets of size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with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𝑂</m:t>
                        </m:r>
                      </m:e>
                    </m:acc>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𝑛</m:t>
                        </m:r>
                      </m:e>
                    </m:d>
                  </m:oMath>
                </a14:m>
                <a:r>
                  <a:rPr lang="en-US" dirty="0">
                    <a:latin typeface="Times New Roman" panose="02020603050405020304" pitchFamily="18" charset="0"/>
                    <a:cs typeface="Times New Roman" panose="02020603050405020304" pitchFamily="18" charset="0"/>
                  </a:rPr>
                  <a:t> boundary vertices</a:t>
                </a:r>
              </a:p>
            </p:txBody>
          </p:sp>
        </mc:Choice>
        <mc:Fallback xmlns="">
          <p:sp>
            <p:nvSpPr>
              <p:cNvPr id="141" name="TextBox 140">
                <a:extLst>
                  <a:ext uri="{FF2B5EF4-FFF2-40B4-BE49-F238E27FC236}">
                    <a16:creationId xmlns:a16="http://schemas.microsoft.com/office/drawing/2014/main" id="{EABFED26-C542-04D9-72D6-B2FEDF1AB0E8}"/>
                  </a:ext>
                </a:extLst>
              </p:cNvPr>
              <p:cNvSpPr txBox="1">
                <a:spLocks noRot="1" noChangeAspect="1" noMove="1" noResize="1" noEditPoints="1" noAdjustHandles="1" noChangeArrowheads="1" noChangeShapeType="1" noTextEdit="1"/>
              </p:cNvSpPr>
              <p:nvPr/>
            </p:nvSpPr>
            <p:spPr>
              <a:xfrm>
                <a:off x="71480" y="5248729"/>
                <a:ext cx="6094378" cy="678904"/>
              </a:xfrm>
              <a:prstGeom prst="rect">
                <a:avLst/>
              </a:prstGeom>
              <a:blipFill>
                <a:blip r:embed="rId6"/>
                <a:stretch>
                  <a:fillRect l="-901" t="-4505" b="-9910"/>
                </a:stretch>
              </a:blipFill>
            </p:spPr>
            <p:txBody>
              <a:bodyPr/>
              <a:lstStyle/>
              <a:p>
                <a:r>
                  <a:rPr lang="en-US">
                    <a:noFill/>
                  </a:rPr>
                  <a:t> </a:t>
                </a:r>
              </a:p>
            </p:txBody>
          </p:sp>
        </mc:Fallback>
      </mc:AlternateContent>
    </p:spTree>
    <p:extLst>
      <p:ext uri="{BB962C8B-B14F-4D97-AF65-F5344CB8AC3E}">
        <p14:creationId xmlns:p14="http://schemas.microsoft.com/office/powerpoint/2010/main" val="263164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755963-3EBB-86A2-20A0-34D8C96E4D64}"/>
              </a:ext>
            </a:extLst>
          </p:cNvPr>
          <p:cNvSpPr>
            <a:spLocks noGrp="1"/>
          </p:cNvSpPr>
          <p:nvPr>
            <p:ph type="title"/>
          </p:nvPr>
        </p:nvSpPr>
        <p:spPr>
          <a:xfrm>
            <a:off x="1115568" y="548640"/>
            <a:ext cx="10168128" cy="1179576"/>
          </a:xfrm>
        </p:spPr>
        <p:txBody>
          <a:bodyPr>
            <a:normAutofit/>
          </a:bodyPr>
          <a:lstStyle/>
          <a:p>
            <a:r>
              <a:rPr lang="en-US" sz="4000">
                <a:latin typeface="Times New Roman" panose="02020603050405020304" pitchFamily="18" charset="0"/>
                <a:cs typeface="Times New Roman" panose="02020603050405020304" pitchFamily="18" charset="0"/>
              </a:rPr>
              <a:t>Graph Expansion Bounds: Converses(!)</a:t>
            </a:r>
          </a:p>
        </p:txBody>
      </p:sp>
      <p:sp>
        <p:nvSpPr>
          <p:cNvPr id="21" name="Rectangle 20">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73E910-35FF-E19E-F0EB-98B7B27B72ED}"/>
                  </a:ext>
                </a:extLst>
              </p:cNvPr>
              <p:cNvSpPr>
                <a:spLocks/>
              </p:cNvSpPr>
              <p:nvPr/>
            </p:nvSpPr>
            <p:spPr>
              <a:xfrm>
                <a:off x="1856250" y="3052668"/>
                <a:ext cx="9084310" cy="3558801"/>
              </a:xfrm>
              <a:prstGeom prst="rect">
                <a:avLst/>
              </a:prstGeom>
            </p:spPr>
            <p:txBody>
              <a:bodyPr/>
              <a:lstStyle/>
              <a:p>
                <a:pPr defTabSz="740664">
                  <a:spcAft>
                    <a:spcPts val="600"/>
                  </a:spcAft>
                </a:pPr>
                <a14:m>
                  <m:oMathPara xmlns:m="http://schemas.openxmlformats.org/officeDocument/2006/math">
                    <m:oMathParaPr>
                      <m:jc m:val="centerGroup"/>
                    </m:oMathParaPr>
                    <m:oMath xmlns:m="http://schemas.openxmlformats.org/officeDocument/2006/math">
                      <m:d>
                        <m:dPr>
                          <m:begChr m:val="["/>
                          <m:endChr m:val="]"/>
                          <m:ctrlPr>
                            <a:rPr lang="en-US" sz="1944" i="1" kern="1200" smtClean="0">
                              <a:solidFill>
                                <a:schemeClr val="tx1"/>
                              </a:solidFill>
                              <a:latin typeface="Cambria Math" panose="02040503050406030204" pitchFamily="18" charset="0"/>
                              <a:ea typeface="+mn-ea"/>
                              <a:cs typeface="+mn-cs"/>
                            </a:rPr>
                          </m:ctrlPr>
                        </m:dPr>
                        <m:e>
                          <m:r>
                            <a:rPr lang="en-US" sz="1944" i="1" kern="1200">
                              <a:solidFill>
                                <a:schemeClr val="tx1"/>
                              </a:solidFill>
                              <a:latin typeface="Cambria Math" panose="02040503050406030204" pitchFamily="18" charset="0"/>
                              <a:ea typeface="+mn-ea"/>
                              <a:cs typeface="+mn-cs"/>
                            </a:rPr>
                            <m:t>𝑛</m:t>
                          </m:r>
                          <m:r>
                            <a:rPr lang="en-US" sz="1944" i="1" kern="1200">
                              <a:solidFill>
                                <a:schemeClr val="tx1"/>
                              </a:solidFill>
                              <a:latin typeface="Cambria Math" panose="02040503050406030204" pitchFamily="18" charset="0"/>
                              <a:ea typeface="+mn-ea"/>
                              <a:cs typeface="+mn-cs"/>
                            </a:rPr>
                            <m:t>,</m:t>
                          </m:r>
                          <m:r>
                            <a:rPr lang="en-US" sz="1944" i="1" kern="1200">
                              <a:solidFill>
                                <a:schemeClr val="tx1"/>
                              </a:solidFill>
                              <a:latin typeface="Cambria Math" panose="02040503050406030204" pitchFamily="18" charset="0"/>
                              <a:ea typeface="+mn-ea"/>
                              <a:cs typeface="+mn-cs"/>
                            </a:rPr>
                            <m:t>𝑘</m:t>
                          </m:r>
                          <m:r>
                            <a:rPr lang="en-US" sz="1944" i="1" kern="1200">
                              <a:solidFill>
                                <a:schemeClr val="tx1"/>
                              </a:solidFill>
                              <a:latin typeface="Cambria Math" panose="02040503050406030204" pitchFamily="18" charset="0"/>
                              <a:ea typeface="+mn-ea"/>
                              <a:cs typeface="+mn-cs"/>
                            </a:rPr>
                            <m:t>,</m:t>
                          </m:r>
                          <m:r>
                            <a:rPr lang="en-US" sz="1944" i="1" kern="1200">
                              <a:solidFill>
                                <a:schemeClr val="tx1"/>
                              </a:solidFill>
                              <a:latin typeface="Cambria Math" panose="02040503050406030204" pitchFamily="18" charset="0"/>
                              <a:ea typeface="+mn-ea"/>
                              <a:cs typeface="+mn-cs"/>
                            </a:rPr>
                            <m:t>𝑑</m:t>
                          </m:r>
                        </m:e>
                      </m:d>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𝑐𝑙𝑎𝑠𝑠𝑖𝑐𝑎𝑙</m:t>
                      </m:r>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𝑐𝑜𝑑𝑒</m:t>
                      </m:r>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𝑐𝑜𝑛𝑛𝑒𝑐𝑡𝑖𝑣𝑖𝑡𝑦</m:t>
                      </m:r>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𝑔𝑟𝑎𝑝</m:t>
                      </m:r>
                      <m:r>
                        <a:rPr lang="en-US" sz="1944" i="1" kern="1200">
                          <a:solidFill>
                            <a:schemeClr val="tx1"/>
                          </a:solidFill>
                          <a:latin typeface="Cambria Math" panose="02040503050406030204" pitchFamily="18" charset="0"/>
                          <a:ea typeface="+mn-ea"/>
                          <a:cs typeface="+mn-cs"/>
                        </a:rPr>
                        <m:t>h</m:t>
                      </m:r>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𝑖𝑠</m:t>
                      </m:r>
                      <m:acc>
                        <m:accPr>
                          <m:chr m:val="̃"/>
                          <m:ctrlPr>
                            <a:rPr lang="en-US" sz="1944" i="1" kern="1200">
                              <a:solidFill>
                                <a:schemeClr val="tx1"/>
                              </a:solidFill>
                              <a:latin typeface="Cambria Math" panose="02040503050406030204" pitchFamily="18" charset="0"/>
                              <a:ea typeface="+mn-ea"/>
                              <a:cs typeface="+mn-cs"/>
                            </a:rPr>
                          </m:ctrlPr>
                        </m:accPr>
                        <m:e>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𝑂</m:t>
                          </m:r>
                        </m:e>
                      </m:acc>
                      <m:d>
                        <m:dPr>
                          <m:ctrlPr>
                            <a:rPr lang="en-US" sz="1944" i="1" kern="1200">
                              <a:solidFill>
                                <a:schemeClr val="tx1"/>
                              </a:solidFill>
                              <a:latin typeface="Cambria Math" panose="02040503050406030204" pitchFamily="18" charset="0"/>
                              <a:ea typeface="+mn-ea"/>
                              <a:cs typeface="+mn-cs"/>
                            </a:rPr>
                          </m:ctrlPr>
                        </m:dPr>
                        <m:e>
                          <m:r>
                            <a:rPr lang="en-US" sz="1944" i="1" kern="1200">
                              <a:solidFill>
                                <a:schemeClr val="tx1"/>
                              </a:solidFill>
                              <a:latin typeface="Cambria Math" panose="02040503050406030204" pitchFamily="18" charset="0"/>
                              <a:ea typeface="+mn-ea"/>
                              <a:cs typeface="+mn-cs"/>
                            </a:rPr>
                            <m:t>𝑘</m:t>
                          </m:r>
                          <m:r>
                            <a:rPr lang="en-US" sz="1944" i="1" kern="1200">
                              <a:solidFill>
                                <a:schemeClr val="tx1"/>
                              </a:solidFill>
                              <a:latin typeface="Cambria Math" panose="02040503050406030204" pitchFamily="18" charset="0"/>
                              <a:ea typeface="+mn-ea"/>
                              <a:cs typeface="+mn-cs"/>
                            </a:rPr>
                            <m:t>/</m:t>
                          </m:r>
                          <m:r>
                            <a:rPr lang="en-US" sz="1944" i="1" kern="1200">
                              <a:solidFill>
                                <a:schemeClr val="tx1"/>
                              </a:solidFill>
                              <a:latin typeface="Cambria Math" panose="02040503050406030204" pitchFamily="18" charset="0"/>
                              <a:ea typeface="Cambria Math" panose="02040503050406030204" pitchFamily="18" charset="0"/>
                              <a:cs typeface="+mn-cs"/>
                            </a:rPr>
                            <m:t>𝑛</m:t>
                          </m:r>
                        </m:e>
                      </m:d>
                      <m:r>
                        <a:rPr lang="en-US" sz="1944" i="1" kern="1200">
                          <a:solidFill>
                            <a:schemeClr val="tx1"/>
                          </a:solidFill>
                          <a:latin typeface="Cambria Math" panose="02040503050406030204" pitchFamily="18" charset="0"/>
                          <a:ea typeface="Cambria Math" panose="02040503050406030204" pitchFamily="18" charset="0"/>
                          <a:cs typeface="+mn-cs"/>
                        </a:rPr>
                        <m:t> </m:t>
                      </m:r>
                      <m:r>
                        <a:rPr lang="en-US" sz="1944" i="1" kern="1200">
                          <a:solidFill>
                            <a:schemeClr val="tx1"/>
                          </a:solidFill>
                          <a:latin typeface="Cambria Math" panose="02040503050406030204" pitchFamily="18" charset="0"/>
                          <a:ea typeface="Cambria Math" panose="02040503050406030204" pitchFamily="18" charset="0"/>
                          <a:cs typeface="+mn-cs"/>
                        </a:rPr>
                        <m:t>𝑒𝑥𝑝𝑎𝑛𝑑𝑒𝑟</m:t>
                      </m:r>
                    </m:oMath>
                  </m:oMathPara>
                </a14:m>
                <a:endParaRPr lang="fa-IR" sz="1944" kern="1200" dirty="0">
                  <a:solidFill>
                    <a:schemeClr val="tx1"/>
                  </a:solidFill>
                  <a:latin typeface="+mn-lt"/>
                  <a:ea typeface="Cambria Math" panose="02040503050406030204" pitchFamily="18" charset="0"/>
                  <a:cs typeface="+mn-cs"/>
                </a:endParaRPr>
              </a:p>
              <a:p>
                <a:pPr defTabSz="740664">
                  <a:spcAft>
                    <a:spcPts val="600"/>
                  </a:spcAft>
                </a:pPr>
                <a:endParaRPr lang="fa-IR" sz="1458" kern="1200" dirty="0">
                  <a:solidFill>
                    <a:schemeClr val="tx1"/>
                  </a:solidFill>
                  <a:latin typeface="+mn-lt"/>
                  <a:ea typeface="+mn-ea"/>
                  <a:cs typeface="+mn-cs"/>
                </a:endParaRPr>
              </a:p>
              <a:p>
                <a:pPr defTabSz="740664">
                  <a:spcAft>
                    <a:spcPts val="600"/>
                  </a:spcAft>
                </a:pPr>
                <a:endParaRPr lang="fa-IR" sz="1458" kern="1200" dirty="0">
                  <a:solidFill>
                    <a:schemeClr val="tx1"/>
                  </a:solidFill>
                  <a:latin typeface="+mn-lt"/>
                  <a:ea typeface="+mn-ea"/>
                  <a:cs typeface="+mn-cs"/>
                </a:endParaRPr>
              </a:p>
              <a:p>
                <a:pPr defTabSz="740664">
                  <a:spcAft>
                    <a:spcPts val="600"/>
                  </a:spcAft>
                </a:pPr>
                <a14:m>
                  <m:oMath xmlns:m="http://schemas.openxmlformats.org/officeDocument/2006/math">
                    <m:r>
                      <a:rPr lang="fa-IR" sz="1944" b="0" i="1" kern="1200" smtClean="0">
                        <a:solidFill>
                          <a:schemeClr val="tx1"/>
                        </a:solidFill>
                        <a:latin typeface="Cambria Math" panose="02040503050406030204" pitchFamily="18" charset="0"/>
                        <a:ea typeface="Cambria Math" panose="02040503050406030204" pitchFamily="18" charset="0"/>
                        <a:cs typeface="+mn-cs"/>
                      </a:rPr>
                      <m:t>    </m:t>
                    </m:r>
                    <m:r>
                      <a:rPr lang="en-US" sz="1944" i="1" kern="1200">
                        <a:solidFill>
                          <a:schemeClr val="tx1"/>
                        </a:solidFill>
                        <a:latin typeface="Cambria Math" panose="02040503050406030204" pitchFamily="18" charset="0"/>
                        <a:ea typeface="Cambria Math" panose="02040503050406030204" pitchFamily="18" charset="0"/>
                        <a:cs typeface="+mn-cs"/>
                      </a:rPr>
                      <m:t>𝜖</m:t>
                    </m:r>
                    <m:r>
                      <a:rPr lang="en-US" sz="1944" kern="1200">
                        <a:solidFill>
                          <a:schemeClr val="tx1"/>
                        </a:solidFill>
                        <a:latin typeface="Cambria Math" panose="02040503050406030204" pitchFamily="18" charset="0"/>
                        <a:ea typeface="Cambria Math" panose="02040503050406030204" pitchFamily="18" charset="0"/>
                        <a:cs typeface="+mn-cs"/>
                      </a:rPr>
                      <m:t>−</m:t>
                    </m:r>
                    <m:r>
                      <m:rPr>
                        <m:sty m:val="p"/>
                      </m:rPr>
                      <a:rPr lang="en-US" sz="1944" kern="1200">
                        <a:solidFill>
                          <a:schemeClr val="tx1"/>
                        </a:solidFill>
                        <a:latin typeface="Cambria Math" panose="02040503050406030204" pitchFamily="18" charset="0"/>
                        <a:ea typeface="Cambria Math" panose="02040503050406030204" pitchFamily="18" charset="0"/>
                        <a:cs typeface="+mn-cs"/>
                      </a:rPr>
                      <m:t>expander</m:t>
                    </m:r>
                    <m:r>
                      <a:rPr lang="en-US" sz="1944" kern="1200">
                        <a:solidFill>
                          <a:schemeClr val="tx1"/>
                        </a:solidFill>
                        <a:latin typeface="Cambria Math" panose="02040503050406030204" pitchFamily="18" charset="0"/>
                        <a:ea typeface="Cambria Math" panose="02040503050406030204" pitchFamily="18" charset="0"/>
                        <a:cs typeface="+mn-cs"/>
                      </a:rPr>
                      <m:t> </m:t>
                    </m:r>
                    <m:r>
                      <m:rPr>
                        <m:sty m:val="p"/>
                      </m:rPr>
                      <a:rPr lang="en-US" sz="1944" kern="1200">
                        <a:solidFill>
                          <a:schemeClr val="tx1"/>
                        </a:solidFill>
                        <a:latin typeface="Cambria Math" panose="02040503050406030204" pitchFamily="18" charset="0"/>
                        <a:ea typeface="Cambria Math" panose="02040503050406030204" pitchFamily="18" charset="0"/>
                        <a:cs typeface="+mn-cs"/>
                      </a:rPr>
                      <m:t>graph</m:t>
                    </m:r>
                  </m:oMath>
                </a14:m>
                <a:r>
                  <a:rPr lang="en-US" sz="1944" kern="1200" dirty="0">
                    <a:solidFill>
                      <a:schemeClr val="tx1"/>
                    </a:solidFill>
                    <a:latin typeface="Times New Roman" panose="02020603050405020304" pitchFamily="18" charset="0"/>
                    <a:ea typeface="+mn-ea"/>
                    <a:cs typeface="Times New Roman" panose="02020603050405020304" pitchFamily="18" charset="0"/>
                  </a:rPr>
                  <a:t>                                    </a:t>
                </a:r>
                <a14:m>
                  <m:oMath xmlns:m="http://schemas.openxmlformats.org/officeDocument/2006/math">
                    <m:d>
                      <m:dPr>
                        <m:begChr m:val="["/>
                        <m:ctrlPr>
                          <a:rPr lang="en-US" sz="1944" i="1" kern="1200" dirty="0">
                            <a:solidFill>
                              <a:schemeClr val="tx1"/>
                            </a:solidFill>
                            <a:latin typeface="Cambria Math" panose="02040503050406030204" pitchFamily="18" charset="0"/>
                            <a:ea typeface="+mn-ea"/>
                            <a:cs typeface="+mn-cs"/>
                          </a:rPr>
                        </m:ctrlPr>
                      </m:dPr>
                      <m:e>
                        <m:r>
                          <a:rPr lang="en-US" sz="1944" i="1" kern="1200" dirty="0">
                            <a:solidFill>
                              <a:schemeClr val="tx1"/>
                            </a:solidFill>
                            <a:latin typeface="Cambria Math" panose="02040503050406030204" pitchFamily="18" charset="0"/>
                            <a:ea typeface="+mn-ea"/>
                            <a:cs typeface="+mn-cs"/>
                          </a:rPr>
                          <m:t>𝑛</m:t>
                        </m:r>
                        <m:r>
                          <a:rPr lang="en-US" sz="1944" i="1" kern="1200" dirty="0">
                            <a:solidFill>
                              <a:schemeClr val="tx1"/>
                            </a:solidFill>
                            <a:latin typeface="Cambria Math" panose="02040503050406030204" pitchFamily="18" charset="0"/>
                            <a:ea typeface="+mn-ea"/>
                            <a:cs typeface="+mn-cs"/>
                          </a:rPr>
                          <m:t>, </m:t>
                        </m:r>
                        <m:acc>
                          <m:accPr>
                            <m:chr m:val="̃"/>
                            <m:ctrlPr>
                              <a:rPr lang="en-US" sz="1944" i="1" kern="1200">
                                <a:solidFill>
                                  <a:schemeClr val="tx1"/>
                                </a:solidFill>
                                <a:latin typeface="Cambria Math" panose="02040503050406030204" pitchFamily="18" charset="0"/>
                                <a:ea typeface="+mn-ea"/>
                                <a:cs typeface="+mn-cs"/>
                              </a:rPr>
                            </m:ctrlPr>
                          </m:accPr>
                          <m:e>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𝑂</m:t>
                            </m:r>
                          </m:e>
                        </m:acc>
                        <m:sSup>
                          <m:sSupPr>
                            <m:ctrlPr>
                              <a:rPr lang="en-US" sz="1944" i="1" kern="1200">
                                <a:solidFill>
                                  <a:schemeClr val="tx1"/>
                                </a:solidFill>
                                <a:latin typeface="Cambria Math" panose="02040503050406030204" pitchFamily="18" charset="0"/>
                                <a:ea typeface="+mn-ea"/>
                                <a:cs typeface="+mn-cs"/>
                              </a:rPr>
                            </m:ctrlPr>
                          </m:sSupPr>
                          <m:e>
                            <m:r>
                              <a:rPr lang="en-US" sz="1944" i="1" kern="1200">
                                <a:solidFill>
                                  <a:schemeClr val="tx1"/>
                                </a:solidFill>
                                <a:latin typeface="Cambria Math" panose="02040503050406030204" pitchFamily="18" charset="0"/>
                                <a:ea typeface="+mn-ea"/>
                                <a:cs typeface="+mn-cs"/>
                              </a:rPr>
                              <m:t>(</m:t>
                            </m:r>
                            <m:r>
                              <a:rPr lang="en-US" sz="1944" i="1" kern="1200">
                                <a:solidFill>
                                  <a:schemeClr val="tx1"/>
                                </a:solidFill>
                                <a:latin typeface="Cambria Math" panose="02040503050406030204" pitchFamily="18" charset="0"/>
                                <a:ea typeface="Cambria Math" panose="02040503050406030204" pitchFamily="18" charset="0"/>
                                <a:cs typeface="+mn-cs"/>
                              </a:rPr>
                              <m:t>𝜖</m:t>
                            </m:r>
                          </m:e>
                          <m:sup>
                            <m:r>
                              <a:rPr lang="en-US" sz="1944" i="1" kern="1200">
                                <a:solidFill>
                                  <a:schemeClr val="tx1"/>
                                </a:solidFill>
                                <a:latin typeface="Cambria Math" panose="02040503050406030204" pitchFamily="18" charset="0"/>
                                <a:ea typeface="+mn-ea"/>
                                <a:cs typeface="+mn-cs"/>
                              </a:rPr>
                              <m:t>2</m:t>
                            </m:r>
                          </m:sup>
                        </m:sSup>
                        <m:r>
                          <a:rPr lang="en-US" sz="1944" i="1" kern="1200">
                            <a:solidFill>
                              <a:schemeClr val="tx1"/>
                            </a:solidFill>
                            <a:latin typeface="Cambria Math" panose="02040503050406030204" pitchFamily="18" charset="0"/>
                            <a:ea typeface="+mn-ea"/>
                            <a:cs typeface="+mn-cs"/>
                          </a:rPr>
                          <m:t>𝑛</m:t>
                        </m:r>
                      </m:e>
                    </m:d>
                    <m:r>
                      <a:rPr lang="en-US" sz="1944" i="1" kern="1200">
                        <a:solidFill>
                          <a:schemeClr val="tx1"/>
                        </a:solidFill>
                        <a:latin typeface="Cambria Math" panose="02040503050406030204" pitchFamily="18" charset="0"/>
                        <a:ea typeface="+mn-ea"/>
                        <a:cs typeface="+mn-cs"/>
                      </a:rPr>
                      <m:t>, </m:t>
                    </m:r>
                    <m:acc>
                      <m:accPr>
                        <m:chr m:val="̃"/>
                        <m:ctrlPr>
                          <a:rPr lang="en-US" sz="1944" i="1" kern="1200">
                            <a:solidFill>
                              <a:schemeClr val="tx1"/>
                            </a:solidFill>
                            <a:latin typeface="Cambria Math" panose="02040503050406030204" pitchFamily="18" charset="0"/>
                            <a:ea typeface="+mn-ea"/>
                            <a:cs typeface="+mn-cs"/>
                          </a:rPr>
                        </m:ctrlPr>
                      </m:accPr>
                      <m:e>
                        <m:r>
                          <a:rPr lang="en-US" sz="1944" i="1" kern="1200">
                            <a:solidFill>
                              <a:schemeClr val="tx1"/>
                            </a:solidFill>
                            <a:latin typeface="Cambria Math" panose="02040503050406030204" pitchFamily="18" charset="0"/>
                            <a:ea typeface="+mn-ea"/>
                            <a:cs typeface="+mn-cs"/>
                          </a:rPr>
                          <m:t> </m:t>
                        </m:r>
                        <m:r>
                          <a:rPr lang="en-US" sz="1944" i="1" kern="1200">
                            <a:solidFill>
                              <a:schemeClr val="tx1"/>
                            </a:solidFill>
                            <a:latin typeface="Cambria Math" panose="02040503050406030204" pitchFamily="18" charset="0"/>
                            <a:ea typeface="+mn-ea"/>
                            <a:cs typeface="+mn-cs"/>
                          </a:rPr>
                          <m:t>𝑂</m:t>
                        </m:r>
                      </m:e>
                    </m:acc>
                    <m:sSup>
                      <m:sSupPr>
                        <m:ctrlPr>
                          <a:rPr lang="en-US" sz="1944" i="1" kern="1200">
                            <a:solidFill>
                              <a:schemeClr val="tx1"/>
                            </a:solidFill>
                            <a:latin typeface="Cambria Math" panose="02040503050406030204" pitchFamily="18" charset="0"/>
                            <a:ea typeface="+mn-ea"/>
                            <a:cs typeface="+mn-cs"/>
                          </a:rPr>
                        </m:ctrlPr>
                      </m:sSupPr>
                      <m:e>
                        <m:r>
                          <a:rPr lang="en-US" sz="1944" i="1" kern="1200">
                            <a:solidFill>
                              <a:schemeClr val="tx1"/>
                            </a:solidFill>
                            <a:latin typeface="Cambria Math" panose="02040503050406030204" pitchFamily="18" charset="0"/>
                            <a:ea typeface="+mn-ea"/>
                            <a:cs typeface="+mn-cs"/>
                          </a:rPr>
                          <m:t>(</m:t>
                        </m:r>
                        <m:r>
                          <a:rPr lang="en-US" sz="1944" i="1" kern="1200">
                            <a:solidFill>
                              <a:schemeClr val="tx1"/>
                            </a:solidFill>
                            <a:latin typeface="Cambria Math" panose="02040503050406030204" pitchFamily="18" charset="0"/>
                            <a:ea typeface="Cambria Math" panose="02040503050406030204" pitchFamily="18" charset="0"/>
                            <a:cs typeface="+mn-cs"/>
                          </a:rPr>
                          <m:t>𝜖</m:t>
                        </m:r>
                      </m:e>
                      <m:sup>
                        <m:r>
                          <a:rPr lang="en-US" sz="1944" i="1" kern="1200">
                            <a:solidFill>
                              <a:schemeClr val="tx1"/>
                            </a:solidFill>
                            <a:latin typeface="Cambria Math" panose="02040503050406030204" pitchFamily="18" charset="0"/>
                            <a:ea typeface="+mn-ea"/>
                            <a:cs typeface="+mn-cs"/>
                          </a:rPr>
                          <m:t>2</m:t>
                        </m:r>
                      </m:sup>
                    </m:sSup>
                    <m:r>
                      <a:rPr lang="en-US" sz="1944" i="1" kern="1200">
                        <a:solidFill>
                          <a:schemeClr val="tx1"/>
                        </a:solidFill>
                        <a:latin typeface="Cambria Math" panose="02040503050406030204" pitchFamily="18" charset="0"/>
                        <a:ea typeface="+mn-ea"/>
                        <a:cs typeface="+mn-cs"/>
                      </a:rPr>
                      <m:t>𝑛</m:t>
                    </m:r>
                    <m:r>
                      <a:rPr lang="en-US" sz="1944" i="1" kern="1200">
                        <a:solidFill>
                          <a:schemeClr val="tx1"/>
                        </a:solidFill>
                        <a:latin typeface="Cambria Math" panose="02040503050406030204" pitchFamily="18" charset="0"/>
                        <a:ea typeface="+mn-ea"/>
                        <a:cs typeface="+mn-cs"/>
                      </a:rPr>
                      <m:t>)]</m:t>
                    </m:r>
                  </m:oMath>
                </a14:m>
                <a:r>
                  <a:rPr lang="en-US" sz="1944" kern="1200" dirty="0">
                    <a:solidFill>
                      <a:schemeClr val="tx1"/>
                    </a:solidFill>
                    <a:latin typeface="Times New Roman" panose="02020603050405020304" pitchFamily="18" charset="0"/>
                    <a:ea typeface="+mn-ea"/>
                    <a:cs typeface="Times New Roman" panose="02020603050405020304" pitchFamily="18" charset="0"/>
                  </a:rPr>
                  <a:t> classical code,                 								generalize to quantum code </a:t>
                </a:r>
              </a:p>
              <a:p>
                <a:pPr defTabSz="740664">
                  <a:spcAft>
                    <a:spcPts val="600"/>
                  </a:spcAft>
                </a:pPr>
                <a:endParaRPr lang="en-US" sz="1458" kern="1200" dirty="0">
                  <a:solidFill>
                    <a:schemeClr val="tx1"/>
                  </a:solidFill>
                  <a:latin typeface="+mn-lt"/>
                  <a:ea typeface="+mn-ea"/>
                  <a:cs typeface="+mn-cs"/>
                </a:endParaRPr>
              </a:p>
              <a:p>
                <a:pPr>
                  <a:spcAft>
                    <a:spcPts val="600"/>
                  </a:spcAft>
                </a:pPr>
                <a:endParaRPr lang="en-US" dirty="0"/>
              </a:p>
            </p:txBody>
          </p:sp>
        </mc:Choice>
        <mc:Fallback xmlns="">
          <p:sp>
            <p:nvSpPr>
              <p:cNvPr id="3" name="Content Placeholder 2">
                <a:extLst>
                  <a:ext uri="{FF2B5EF4-FFF2-40B4-BE49-F238E27FC236}">
                    <a16:creationId xmlns:a16="http://schemas.microsoft.com/office/drawing/2014/main" id="{FE73E910-35FF-E19E-F0EB-98B7B27B72ED}"/>
                  </a:ext>
                </a:extLst>
              </p:cNvPr>
              <p:cNvSpPr>
                <a:spLocks noRot="1" noChangeAspect="1" noMove="1" noResize="1" noEditPoints="1" noAdjustHandles="1" noChangeArrowheads="1" noChangeShapeType="1" noTextEdit="1"/>
              </p:cNvSpPr>
              <p:nvPr/>
            </p:nvSpPr>
            <p:spPr>
              <a:xfrm>
                <a:off x="1856250" y="3052668"/>
                <a:ext cx="9084310" cy="3558801"/>
              </a:xfrm>
              <a:prstGeom prst="rect">
                <a:avLst/>
              </a:prstGeom>
              <a:blipFill>
                <a:blip r:embed="rId3"/>
                <a:stretch>
                  <a:fillRect r="-4295"/>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A56E711-D1C1-1E35-7154-42E758ADAEC6}"/>
              </a:ext>
            </a:extLst>
          </p:cNvPr>
          <p:cNvCxnSpPr>
            <a:cxnSpLocks/>
          </p:cNvCxnSpPr>
          <p:nvPr/>
        </p:nvCxnSpPr>
        <p:spPr>
          <a:xfrm>
            <a:off x="4860372" y="3327258"/>
            <a:ext cx="10660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E042561-DF53-0E3D-36B4-A29E2837945D}"/>
              </a:ext>
            </a:extLst>
          </p:cNvPr>
          <p:cNvCxnSpPr>
            <a:cxnSpLocks/>
          </p:cNvCxnSpPr>
          <p:nvPr/>
        </p:nvCxnSpPr>
        <p:spPr>
          <a:xfrm>
            <a:off x="4860372" y="4277439"/>
            <a:ext cx="10660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descr="A logo with text and a group of people&#10;&#10;Description automatically generated">
            <a:extLst>
              <a:ext uri="{FF2B5EF4-FFF2-40B4-BE49-F238E27FC236}">
                <a16:creationId xmlns:a16="http://schemas.microsoft.com/office/drawing/2014/main" id="{F742E3A0-AD7C-5800-7A7A-D76A5BEFC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905899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BB1861-73E4-9008-8C4B-8B23D353B57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Times New Roman" panose="02020603050405020304" pitchFamily="18" charset="0"/>
                <a:cs typeface="Times New Roman" panose="02020603050405020304" pitchFamily="18" charset="0"/>
              </a:rPr>
              <a:t>Decoding Quantum LDPC Code</a:t>
            </a:r>
          </a:p>
        </p:txBody>
      </p:sp>
      <p:pic>
        <p:nvPicPr>
          <p:cNvPr id="5" name="Picture 4" descr="A diagram of a machine&#10;&#10;Description automatically generated">
            <a:extLst>
              <a:ext uri="{FF2B5EF4-FFF2-40B4-BE49-F238E27FC236}">
                <a16:creationId xmlns:a16="http://schemas.microsoft.com/office/drawing/2014/main" id="{A6F2F4EC-6CC2-E6CB-DC14-602A85A37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37" y="1772110"/>
            <a:ext cx="6353958" cy="3061331"/>
          </a:xfrm>
          <a:prstGeom prst="rect">
            <a:avLst/>
          </a:prstGeom>
        </p:spPr>
      </p:pic>
      <p:sp>
        <p:nvSpPr>
          <p:cNvPr id="6" name="TextBox 5">
            <a:extLst>
              <a:ext uri="{FF2B5EF4-FFF2-40B4-BE49-F238E27FC236}">
                <a16:creationId xmlns:a16="http://schemas.microsoft.com/office/drawing/2014/main" id="{327DC039-22A3-DB00-A951-C15DF0A369F1}"/>
              </a:ext>
            </a:extLst>
          </p:cNvPr>
          <p:cNvSpPr txBox="1"/>
          <p:nvPr/>
        </p:nvSpPr>
        <p:spPr>
          <a:xfrm>
            <a:off x="5496162" y="5029105"/>
            <a:ext cx="5563641" cy="966996"/>
          </a:xfrm>
          <a:prstGeom prst="rect">
            <a:avLst/>
          </a:prstGeom>
          <a:noFill/>
        </p:spPr>
        <p:txBody>
          <a:bodyPr wrap="square" rtlCol="0">
            <a:spAutoFit/>
          </a:bodyPr>
          <a:lstStyle/>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The decoding cycle for a quantum LDPC code.</a:t>
            </a:r>
          </a:p>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The two error types X/Z can be decoded separately as two independent classical codes.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C3B435-66DE-52F8-9E80-DDFBEEF1306D}"/>
                  </a:ext>
                </a:extLst>
              </p:cNvPr>
              <p:cNvSpPr txBox="1"/>
              <p:nvPr/>
            </p:nvSpPr>
            <p:spPr>
              <a:xfrm>
                <a:off x="849281" y="1792896"/>
                <a:ext cx="4160553" cy="4672498"/>
              </a:xfrm>
              <a:prstGeom prst="rect">
                <a:avLst/>
              </a:prstGeom>
              <a:noFill/>
            </p:spPr>
            <p:txBody>
              <a:bodyPr wrap="square" rtlCol="0">
                <a:spAutoFit/>
              </a:bodyPr>
              <a:lstStyle/>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X/Z syndromes an be decoded using respective </a:t>
                </a:r>
                <a14:m>
                  <m:oMath xmlns:m="http://schemas.openxmlformats.org/officeDocument/2006/math">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𝐻</m:t>
                        </m:r>
                      </m:e>
                      <m:sub>
                        <m:r>
                          <a:rPr lang="en-US" sz="1728" i="1" kern="1200">
                            <a:solidFill>
                              <a:schemeClr val="tx1"/>
                            </a:solidFill>
                            <a:latin typeface="Cambria Math" panose="02040503050406030204" pitchFamily="18" charset="0"/>
                            <a:ea typeface="+mn-ea"/>
                            <a:cs typeface="+mn-cs"/>
                          </a:rPr>
                          <m:t>𝑋</m:t>
                        </m:r>
                      </m:sub>
                    </m:sSub>
                    <m:r>
                      <a:rPr lang="en-US" sz="1728" i="1" kern="1200">
                        <a:solidFill>
                          <a:schemeClr val="tx1"/>
                        </a:solidFill>
                        <a:latin typeface="Cambria Math" panose="02040503050406030204" pitchFamily="18" charset="0"/>
                        <a:ea typeface="+mn-ea"/>
                        <a:cs typeface="+mn-cs"/>
                      </a:rPr>
                      <m:t>/</m:t>
                    </m:r>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𝐻</m:t>
                        </m:r>
                      </m:e>
                      <m:sub>
                        <m:r>
                          <a:rPr lang="en-US" sz="1728" i="1" kern="1200">
                            <a:solidFill>
                              <a:schemeClr val="tx1"/>
                            </a:solidFill>
                            <a:latin typeface="Cambria Math" panose="02040503050406030204" pitchFamily="18" charset="0"/>
                            <a:ea typeface="+mn-ea"/>
                            <a:cs typeface="+mn-cs"/>
                          </a:rPr>
                          <m:t>𝑍</m:t>
                        </m:r>
                        <m:r>
                          <a:rPr lang="en-US" sz="1728" i="1" kern="1200">
                            <a:solidFill>
                              <a:schemeClr val="tx1"/>
                            </a:solidFill>
                            <a:latin typeface="Cambria Math" panose="02040503050406030204" pitchFamily="18" charset="0"/>
                            <a:ea typeface="+mn-ea"/>
                            <a:cs typeface="+mn-cs"/>
                          </a:rPr>
                          <m:t> </m:t>
                        </m:r>
                      </m:sub>
                    </m:sSub>
                  </m:oMath>
                </a14:m>
                <a:r>
                  <a:rPr lang="en-US" sz="1728" kern="1200" dirty="0">
                    <a:solidFill>
                      <a:schemeClr val="tx1"/>
                    </a:solidFill>
                    <a:latin typeface="Times New Roman" panose="02020603050405020304" pitchFamily="18" charset="0"/>
                    <a:ea typeface="+mn-ea"/>
                    <a:cs typeface="Times New Roman" panose="02020603050405020304" pitchFamily="18" charset="0"/>
                  </a:rPr>
                  <a:t> matrices</a:t>
                </a: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	</a:t>
                </a:r>
                <a:r>
                  <a:rPr lang="en-US" sz="1728" kern="1200" dirty="0">
                    <a:solidFill>
                      <a:schemeClr val="tx1"/>
                    </a:solidFill>
                    <a:latin typeface="+mn-lt"/>
                    <a:ea typeface="+mn-ea"/>
                    <a:cs typeface="Times New Roman" panose="02020603050405020304" pitchFamily="18" charset="0"/>
                  </a:rPr>
                  <a:t> </a:t>
                </a:r>
                <a14:m>
                  <m:oMath xmlns:m="http://schemas.openxmlformats.org/officeDocument/2006/math">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𝑠</m:t>
                        </m:r>
                      </m:e>
                      <m:sub>
                        <m:r>
                          <a:rPr lang="en-US" sz="1728" i="1" kern="1200">
                            <a:solidFill>
                              <a:schemeClr val="tx1"/>
                            </a:solidFill>
                            <a:latin typeface="Cambria Math" panose="02040503050406030204" pitchFamily="18" charset="0"/>
                            <a:ea typeface="+mn-ea"/>
                            <a:cs typeface="+mn-cs"/>
                          </a:rPr>
                          <m:t>𝑥</m:t>
                        </m:r>
                        <m:r>
                          <a:rPr lang="en-US" sz="1728" i="1" kern="1200">
                            <a:solidFill>
                              <a:schemeClr val="tx1"/>
                            </a:solidFill>
                            <a:latin typeface="Cambria Math" panose="02040503050406030204" pitchFamily="18" charset="0"/>
                            <a:ea typeface="+mn-ea"/>
                            <a:cs typeface="+mn-cs"/>
                          </a:rPr>
                          <m:t> </m:t>
                        </m:r>
                      </m:sub>
                    </m:sSub>
                    <m:r>
                      <a:rPr lang="en-US" sz="1728" i="1" kern="1200">
                        <a:solidFill>
                          <a:schemeClr val="tx1"/>
                        </a:solidFill>
                        <a:latin typeface="Cambria Math" panose="02040503050406030204" pitchFamily="18" charset="0"/>
                        <a:ea typeface="+mn-ea"/>
                        <a:cs typeface="+mn-cs"/>
                      </a:rPr>
                      <m:t>=</m:t>
                    </m:r>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𝐻</m:t>
                        </m:r>
                      </m:e>
                      <m:sub>
                        <m:r>
                          <a:rPr lang="en-US" sz="1728" i="1" kern="1200">
                            <a:solidFill>
                              <a:schemeClr val="tx1"/>
                            </a:solidFill>
                            <a:latin typeface="Cambria Math" panose="02040503050406030204" pitchFamily="18" charset="0"/>
                            <a:ea typeface="+mn-ea"/>
                            <a:cs typeface="+mn-cs"/>
                          </a:rPr>
                          <m:t>𝑋</m:t>
                        </m:r>
                      </m:sub>
                    </m:sSub>
                    <m:r>
                      <a:rPr lang="en-US" sz="1728" i="1" kern="1200">
                        <a:solidFill>
                          <a:schemeClr val="tx1"/>
                        </a:solidFill>
                        <a:latin typeface="Cambria Math" panose="02040503050406030204" pitchFamily="18" charset="0"/>
                        <a:ea typeface="+mn-ea"/>
                        <a:cs typeface="+mn-cs"/>
                      </a:rPr>
                      <m:t> .</m:t>
                    </m:r>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𝑒</m:t>
                        </m:r>
                      </m:e>
                      <m:sub>
                        <m:r>
                          <a:rPr lang="en-US" sz="1728" i="1" kern="1200">
                            <a:solidFill>
                              <a:schemeClr val="tx1"/>
                            </a:solidFill>
                            <a:latin typeface="Cambria Math" panose="02040503050406030204" pitchFamily="18" charset="0"/>
                            <a:ea typeface="+mn-ea"/>
                            <a:cs typeface="+mn-cs"/>
                          </a:rPr>
                          <m:t>𝑥</m:t>
                        </m:r>
                      </m:sub>
                    </m:sSub>
                    <m:r>
                      <a:rPr lang="en-US" sz="1728" i="1" kern="1200">
                        <a:solidFill>
                          <a:schemeClr val="tx1"/>
                        </a:solidFill>
                        <a:latin typeface="Cambria Math" panose="02040503050406030204" pitchFamily="18" charset="0"/>
                        <a:ea typeface="+mn-ea"/>
                        <a:cs typeface="+mn-cs"/>
                      </a:rPr>
                      <m:t> </m:t>
                    </m:r>
                    <m:r>
                      <a:rPr lang="en-US" sz="1728" i="1" kern="1200">
                        <a:solidFill>
                          <a:schemeClr val="tx1"/>
                        </a:solidFill>
                        <a:latin typeface="Cambria Math" panose="02040503050406030204" pitchFamily="18" charset="0"/>
                        <a:ea typeface="+mn-ea"/>
                        <a:cs typeface="+mn-cs"/>
                      </a:rPr>
                      <m:t>𝑚𝑜𝑑</m:t>
                    </m:r>
                    <m:r>
                      <a:rPr lang="en-US" sz="1728" i="1" kern="1200">
                        <a:solidFill>
                          <a:schemeClr val="tx1"/>
                        </a:solidFill>
                        <a:latin typeface="Cambria Math" panose="02040503050406030204" pitchFamily="18" charset="0"/>
                        <a:ea typeface="+mn-ea"/>
                        <a:cs typeface="+mn-cs"/>
                      </a:rPr>
                      <m:t> 2 </m:t>
                    </m:r>
                  </m:oMath>
                </a14:m>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	</a:t>
                </a:r>
                <a:r>
                  <a:rPr lang="en-US" sz="1728" kern="1200" dirty="0">
                    <a:solidFill>
                      <a:schemeClr val="tx1"/>
                    </a:solidFill>
                    <a:latin typeface="+mn-lt"/>
                    <a:ea typeface="+mn-ea"/>
                    <a:cs typeface="Times New Roman" panose="02020603050405020304" pitchFamily="18" charset="0"/>
                  </a:rPr>
                  <a:t> </a:t>
                </a:r>
                <a14:m>
                  <m:oMath xmlns:m="http://schemas.openxmlformats.org/officeDocument/2006/math">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𝑠</m:t>
                        </m:r>
                      </m:e>
                      <m:sub>
                        <m:r>
                          <a:rPr lang="en-US" sz="1728" i="1" kern="1200">
                            <a:solidFill>
                              <a:schemeClr val="tx1"/>
                            </a:solidFill>
                            <a:latin typeface="Cambria Math" panose="02040503050406030204" pitchFamily="18" charset="0"/>
                            <a:ea typeface="+mn-ea"/>
                            <a:cs typeface="+mn-cs"/>
                          </a:rPr>
                          <m:t>𝑧</m:t>
                        </m:r>
                        <m:r>
                          <a:rPr lang="en-US" sz="1728" i="1" kern="1200">
                            <a:solidFill>
                              <a:schemeClr val="tx1"/>
                            </a:solidFill>
                            <a:latin typeface="Cambria Math" panose="02040503050406030204" pitchFamily="18" charset="0"/>
                            <a:ea typeface="+mn-ea"/>
                            <a:cs typeface="+mn-cs"/>
                          </a:rPr>
                          <m:t> </m:t>
                        </m:r>
                      </m:sub>
                    </m:sSub>
                    <m:r>
                      <a:rPr lang="en-US" sz="1728" i="1" kern="1200">
                        <a:solidFill>
                          <a:schemeClr val="tx1"/>
                        </a:solidFill>
                        <a:latin typeface="Cambria Math" panose="02040503050406030204" pitchFamily="18" charset="0"/>
                        <a:ea typeface="+mn-ea"/>
                        <a:cs typeface="+mn-cs"/>
                      </a:rPr>
                      <m:t>=</m:t>
                    </m:r>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𝐻</m:t>
                        </m:r>
                      </m:e>
                      <m:sub>
                        <m:r>
                          <a:rPr lang="en-US" sz="1728" i="1" kern="1200">
                            <a:solidFill>
                              <a:schemeClr val="tx1"/>
                            </a:solidFill>
                            <a:latin typeface="Cambria Math" panose="02040503050406030204" pitchFamily="18" charset="0"/>
                            <a:ea typeface="+mn-ea"/>
                            <a:cs typeface="+mn-cs"/>
                          </a:rPr>
                          <m:t>𝑍</m:t>
                        </m:r>
                      </m:sub>
                    </m:sSub>
                    <m:r>
                      <a:rPr lang="en-US" sz="1728" i="1" kern="1200">
                        <a:solidFill>
                          <a:schemeClr val="tx1"/>
                        </a:solidFill>
                        <a:latin typeface="Cambria Math" panose="02040503050406030204" pitchFamily="18" charset="0"/>
                        <a:ea typeface="+mn-ea"/>
                        <a:cs typeface="+mn-cs"/>
                      </a:rPr>
                      <m:t> .</m:t>
                    </m:r>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𝑒</m:t>
                        </m:r>
                      </m:e>
                      <m:sub>
                        <m:r>
                          <a:rPr lang="en-US" sz="1728" i="1" kern="1200">
                            <a:solidFill>
                              <a:schemeClr val="tx1"/>
                            </a:solidFill>
                            <a:latin typeface="Cambria Math" panose="02040503050406030204" pitchFamily="18" charset="0"/>
                            <a:ea typeface="+mn-ea"/>
                            <a:cs typeface="+mn-cs"/>
                          </a:rPr>
                          <m:t>𝑧</m:t>
                        </m:r>
                      </m:sub>
                    </m:sSub>
                    <m:r>
                      <a:rPr lang="en-US" sz="1728" i="1" kern="1200">
                        <a:solidFill>
                          <a:schemeClr val="tx1"/>
                        </a:solidFill>
                        <a:latin typeface="Cambria Math" panose="02040503050406030204" pitchFamily="18" charset="0"/>
                        <a:ea typeface="+mn-ea"/>
                        <a:cs typeface="+mn-cs"/>
                      </a:rPr>
                      <m:t> </m:t>
                    </m:r>
                    <m:r>
                      <a:rPr lang="en-US" sz="1728" i="1" kern="1200">
                        <a:solidFill>
                          <a:schemeClr val="tx1"/>
                        </a:solidFill>
                        <a:latin typeface="Cambria Math" panose="02040503050406030204" pitchFamily="18" charset="0"/>
                        <a:ea typeface="+mn-ea"/>
                        <a:cs typeface="+mn-cs"/>
                      </a:rPr>
                      <m:t>𝑚𝑜𝑑</m:t>
                    </m:r>
                    <m:r>
                      <a:rPr lang="en-US" sz="1728" i="1" kern="1200">
                        <a:solidFill>
                          <a:schemeClr val="tx1"/>
                        </a:solidFill>
                        <a:latin typeface="Cambria Math" panose="02040503050406030204" pitchFamily="18" charset="0"/>
                        <a:ea typeface="+mn-ea"/>
                        <a:cs typeface="+mn-cs"/>
                      </a:rPr>
                      <m:t> 2 </m:t>
                    </m:r>
                  </m:oMath>
                </a14:m>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Binary decoding is mapped to a Pauli operator. </a:t>
                </a: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defTabSz="877824">
                  <a:spcAft>
                    <a:spcPts val="600"/>
                  </a:spcAft>
                </a:pPr>
                <a:r>
                  <a:rPr lang="en-US" sz="1728" kern="1200" dirty="0">
                    <a:solidFill>
                      <a:schemeClr val="tx1"/>
                    </a:solidFill>
                    <a:latin typeface="Times New Roman" panose="02020603050405020304" pitchFamily="18" charset="0"/>
                    <a:ea typeface="+mn-ea"/>
                    <a:cs typeface="Times New Roman" panose="02020603050405020304" pitchFamily="18" charset="0"/>
                  </a:rPr>
                  <a:t>	</a:t>
                </a:r>
                <a:r>
                  <a:rPr lang="en-US" sz="1728" kern="1200" dirty="0">
                    <a:solidFill>
                      <a:schemeClr val="tx1"/>
                    </a:solidFill>
                    <a:latin typeface="+mn-lt"/>
                    <a:ea typeface="+mn-ea"/>
                    <a:cs typeface="Times New Roman" panose="02020603050405020304" pitchFamily="18" charset="0"/>
                  </a:rPr>
                  <a:t> </a:t>
                </a:r>
                <a14:m>
                  <m:oMath xmlns:m="http://schemas.openxmlformats.org/officeDocument/2006/math">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𝑒</m:t>
                        </m:r>
                      </m:e>
                      <m:sub>
                        <m:r>
                          <a:rPr lang="en-US" sz="1728" i="1" kern="1200">
                            <a:solidFill>
                              <a:schemeClr val="tx1"/>
                            </a:solidFill>
                            <a:latin typeface="Cambria Math" panose="02040503050406030204" pitchFamily="18" charset="0"/>
                            <a:ea typeface="+mn-ea"/>
                            <a:cs typeface="+mn-cs"/>
                          </a:rPr>
                          <m:t>𝑥</m:t>
                        </m:r>
                      </m:sub>
                    </m:sSub>
                    <m:r>
                      <a:rPr lang="en-US" sz="1728" i="1" kern="1200">
                        <a:solidFill>
                          <a:schemeClr val="tx1"/>
                        </a:solidFill>
                        <a:latin typeface="Cambria Math" panose="02040503050406030204" pitchFamily="18" charset="0"/>
                        <a:ea typeface="+mn-ea"/>
                        <a:cs typeface="+mn-cs"/>
                      </a:rPr>
                      <m:t> </m:t>
                    </m:r>
                  </m:oMath>
                </a14:m>
                <a:r>
                  <a:rPr lang="en-US" sz="1728" kern="1200" dirty="0">
                    <a:solidFill>
                      <a:schemeClr val="tx1"/>
                    </a:solidFill>
                    <a:latin typeface="Times New Roman" panose="02020603050405020304" pitchFamily="18" charset="0"/>
                    <a:ea typeface="+mn-ea"/>
                    <a:cs typeface="Times New Roman" panose="02020603050405020304" pitchFamily="18" charset="0"/>
                  </a:rPr>
                  <a:t>= [0,1,0] </a:t>
                </a:r>
                <a14:m>
                  <m:oMath xmlns:m="http://schemas.openxmlformats.org/officeDocument/2006/math">
                    <m:sSub>
                      <m:sSubPr>
                        <m:ctrlPr>
                          <a:rPr lang="en-US" sz="1728" i="1" kern="1200">
                            <a:solidFill>
                              <a:schemeClr val="tx1"/>
                            </a:solidFill>
                            <a:latin typeface="Cambria Math" panose="02040503050406030204" pitchFamily="18" charset="0"/>
                            <a:ea typeface="+mn-ea"/>
                            <a:cs typeface="+mn-cs"/>
                          </a:rPr>
                        </m:ctrlPr>
                      </m:sSubPr>
                      <m:e>
                        <m:r>
                          <a:rPr lang="en-US" sz="1728" i="1" kern="1200">
                            <a:solidFill>
                              <a:schemeClr val="tx1"/>
                            </a:solidFill>
                            <a:latin typeface="Cambria Math" panose="02040503050406030204" pitchFamily="18" charset="0"/>
                            <a:ea typeface="+mn-ea"/>
                            <a:cs typeface="+mn-cs"/>
                          </a:rPr>
                          <m:t>       </m:t>
                        </m:r>
                        <m:r>
                          <a:rPr lang="en-US" sz="1728" i="1" kern="1200">
                            <a:solidFill>
                              <a:schemeClr val="tx1"/>
                            </a:solidFill>
                            <a:latin typeface="Cambria Math" panose="02040503050406030204" pitchFamily="18" charset="0"/>
                            <a:ea typeface="+mn-ea"/>
                            <a:cs typeface="+mn-cs"/>
                          </a:rPr>
                          <m:t>𝑅</m:t>
                        </m:r>
                      </m:e>
                      <m:sub>
                        <m:r>
                          <a:rPr lang="en-US" sz="1728" i="1" kern="1200">
                            <a:solidFill>
                              <a:schemeClr val="tx1"/>
                            </a:solidFill>
                            <a:latin typeface="Cambria Math" panose="02040503050406030204" pitchFamily="18" charset="0"/>
                            <a:ea typeface="+mn-ea"/>
                            <a:cs typeface="+mn-cs"/>
                          </a:rPr>
                          <m:t>𝑋</m:t>
                        </m:r>
                      </m:sub>
                    </m:sSub>
                    <m:r>
                      <a:rPr lang="en-US" sz="1728" i="1" kern="1200">
                        <a:solidFill>
                          <a:schemeClr val="tx1"/>
                        </a:solidFill>
                        <a:latin typeface="Cambria Math" panose="02040503050406030204" pitchFamily="18" charset="0"/>
                        <a:ea typeface="+mn-ea"/>
                        <a:cs typeface="+mn-cs"/>
                      </a:rPr>
                      <m:t>=</m:t>
                    </m:r>
                    <m:r>
                      <a:rPr lang="en-US" sz="1728" i="1" kern="1200">
                        <a:solidFill>
                          <a:schemeClr val="tx1"/>
                        </a:solidFill>
                        <a:latin typeface="Cambria Math" panose="02040503050406030204" pitchFamily="18" charset="0"/>
                        <a:ea typeface="+mn-ea"/>
                        <a:cs typeface="+mn-cs"/>
                      </a:rPr>
                      <m:t>𝐼𝑋𝐼</m:t>
                    </m:r>
                  </m:oMath>
                </a14:m>
                <a:endParaRPr lang="en-US" sz="1728" kern="1200" dirty="0">
                  <a:solidFill>
                    <a:schemeClr val="tx1"/>
                  </a:solidFill>
                  <a:latin typeface="Times New Roman" panose="02020603050405020304" pitchFamily="18" charset="0"/>
                  <a:ea typeface="+mn-ea"/>
                  <a:cs typeface="Times New Roman" panose="02020603050405020304" pitchFamily="18" charset="0"/>
                </a:endParaRPr>
              </a:p>
              <a:p>
                <a:pPr>
                  <a:spcAft>
                    <a:spcPts val="600"/>
                  </a:spcAft>
                </a:pPr>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C9C3B435-66DE-52F8-9E80-DDFBEEF1306D}"/>
                  </a:ext>
                </a:extLst>
              </p:cNvPr>
              <p:cNvSpPr txBox="1">
                <a:spLocks noRot="1" noChangeAspect="1" noMove="1" noResize="1" noEditPoints="1" noAdjustHandles="1" noChangeArrowheads="1" noChangeShapeType="1" noTextEdit="1"/>
              </p:cNvSpPr>
              <p:nvPr/>
            </p:nvSpPr>
            <p:spPr>
              <a:xfrm>
                <a:off x="849281" y="1792896"/>
                <a:ext cx="4160553" cy="4672498"/>
              </a:xfrm>
              <a:prstGeom prst="rect">
                <a:avLst/>
              </a:prstGeom>
              <a:blipFill>
                <a:blip r:embed="rId4"/>
                <a:stretch>
                  <a:fillRect l="-1025" t="-39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18D081B-2706-B8DA-1F4B-8FFF898E48FB}"/>
              </a:ext>
            </a:extLst>
          </p:cNvPr>
          <p:cNvCxnSpPr/>
          <p:nvPr/>
        </p:nvCxnSpPr>
        <p:spPr>
          <a:xfrm>
            <a:off x="2929558" y="5921021"/>
            <a:ext cx="2356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Picture 2" descr="A logo with text and a group of people&#10;&#10;Description automatically generated">
            <a:extLst>
              <a:ext uri="{FF2B5EF4-FFF2-40B4-BE49-F238E27FC236}">
                <a16:creationId xmlns:a16="http://schemas.microsoft.com/office/drawing/2014/main" id="{828E0A44-4A23-21BE-696C-FFC61C892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222549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6" name="Rectangle 15">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4944BBF-2065-2B5F-8AB8-803A49F205C6}"/>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latin typeface="Times New Roman" panose="02020603050405020304" pitchFamily="18" charset="0"/>
                <a:cs typeface="Times New Roman" panose="02020603050405020304" pitchFamily="18" charset="0"/>
              </a:rPr>
              <a:t> Decoding Success </a:t>
            </a:r>
          </a:p>
        </p:txBody>
      </p:sp>
      <p:sp>
        <p:nvSpPr>
          <p:cNvPr id="4" name="TextBox 3">
            <a:extLst>
              <a:ext uri="{FF2B5EF4-FFF2-40B4-BE49-F238E27FC236}">
                <a16:creationId xmlns:a16="http://schemas.microsoft.com/office/drawing/2014/main" id="{2D623554-4A1D-4605-1E3A-9343B47F2D74}"/>
              </a:ext>
            </a:extLst>
          </p:cNvPr>
          <p:cNvSpPr txBox="1"/>
          <p:nvPr/>
        </p:nvSpPr>
        <p:spPr>
          <a:xfrm>
            <a:off x="593387" y="2038604"/>
            <a:ext cx="6393097" cy="338554"/>
          </a:xfrm>
          <a:prstGeom prst="rect">
            <a:avLst/>
          </a:prstGeom>
          <a:noFill/>
        </p:spPr>
        <p:txBody>
          <a:bodyPr wrap="none" rtlCol="0">
            <a:spAutoFit/>
          </a:bodyPr>
          <a:lstStyle/>
          <a:p>
            <a:pPr defTabSz="649224">
              <a:spcAft>
                <a:spcPts val="600"/>
              </a:spcAft>
            </a:pPr>
            <a:r>
              <a:rPr lang="en-US" sz="1600" kern="1200" dirty="0">
                <a:solidFill>
                  <a:schemeClr val="tx1"/>
                </a:solidFill>
                <a:latin typeface="Times New Roman" panose="02020603050405020304" pitchFamily="18" charset="0"/>
                <a:ea typeface="+mn-ea"/>
                <a:cs typeface="Times New Roman" panose="02020603050405020304" pitchFamily="18" charset="0"/>
              </a:rPr>
              <a:t>In</a:t>
            </a:r>
            <a:r>
              <a:rPr lang="en-US" sz="1600" kern="1200" dirty="0">
                <a:solidFill>
                  <a:schemeClr val="tx1"/>
                </a:solidFill>
                <a:latin typeface="+mn-lt"/>
                <a:ea typeface="+mn-ea"/>
                <a:cs typeface="+mn-cs"/>
              </a:rPr>
              <a:t> </a:t>
            </a:r>
            <a:r>
              <a:rPr lang="en-US" sz="1600" kern="1200" dirty="0">
                <a:solidFill>
                  <a:schemeClr val="tx1"/>
                </a:solidFill>
                <a:latin typeface="Times New Roman" panose="02020603050405020304" pitchFamily="18" charset="0"/>
                <a:ea typeface="+mn-ea"/>
                <a:cs typeface="Times New Roman" panose="02020603050405020304" pitchFamily="18" charset="0"/>
              </a:rPr>
              <a:t>simulation, How do we determine whether our decoding was successful?</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B3B53A-6F70-C72D-4942-9866F5442E0B}"/>
                  </a:ext>
                </a:extLst>
              </p:cNvPr>
              <p:cNvSpPr txBox="1"/>
              <p:nvPr/>
            </p:nvSpPr>
            <p:spPr>
              <a:xfrm>
                <a:off x="593387" y="2461070"/>
                <a:ext cx="5907451" cy="369332"/>
              </a:xfrm>
              <a:prstGeom prst="rect">
                <a:avLst/>
              </a:prstGeom>
              <a:noFill/>
            </p:spPr>
            <p:txBody>
              <a:bodyPr wrap="none" rtlCol="0">
                <a:spAutoFit/>
              </a:bodyPr>
              <a:lstStyle/>
              <a:p>
                <a:pPr defTabSz="649224">
                  <a:spcAft>
                    <a:spcPts val="600"/>
                  </a:spcAft>
                </a:pPr>
                <a:r>
                  <a:rPr lang="en-US" kern="1200" dirty="0">
                    <a:solidFill>
                      <a:schemeClr val="tx1"/>
                    </a:solidFill>
                    <a:latin typeface="Times New Roman" panose="02020603050405020304" pitchFamily="18" charset="0"/>
                    <a:ea typeface="+mn-ea"/>
                    <a:cs typeface="Times New Roman" panose="02020603050405020304" pitchFamily="18" charset="0"/>
                  </a:rPr>
                  <a:t>The </a:t>
                </a:r>
                <a:r>
                  <a:rPr lang="en-US" sz="1600" kern="1200" dirty="0">
                    <a:solidFill>
                      <a:schemeClr val="tx1"/>
                    </a:solidFill>
                    <a:latin typeface="Times New Roman" panose="02020603050405020304" pitchFamily="18" charset="0"/>
                    <a:ea typeface="+mn-ea"/>
                    <a:cs typeface="Times New Roman" panose="02020603050405020304" pitchFamily="18" charset="0"/>
                  </a:rPr>
                  <a:t>CSS</a:t>
                </a:r>
                <a:r>
                  <a:rPr lang="en-US" kern="1200" dirty="0">
                    <a:solidFill>
                      <a:schemeClr val="tx1"/>
                    </a:solidFill>
                    <a:latin typeface="Times New Roman" panose="02020603050405020304" pitchFamily="18" charset="0"/>
                    <a:ea typeface="+mn-ea"/>
                    <a:cs typeface="Times New Roman" panose="02020603050405020304" pitchFamily="18" charset="0"/>
                  </a:rPr>
                  <a:t> </a:t>
                </a:r>
                <a:r>
                  <a:rPr lang="en-US" sz="1600" kern="1200" dirty="0">
                    <a:solidFill>
                      <a:schemeClr val="tx1"/>
                    </a:solidFill>
                    <a:latin typeface="Times New Roman" panose="02020603050405020304" pitchFamily="18" charset="0"/>
                    <a:ea typeface="+mn-ea"/>
                    <a:cs typeface="Times New Roman" panose="02020603050405020304" pitchFamily="18" charset="0"/>
                  </a:rPr>
                  <a:t>decoders</a:t>
                </a:r>
                <a:r>
                  <a:rPr lang="en-US" kern="1200" dirty="0">
                    <a:solidFill>
                      <a:schemeClr val="tx1"/>
                    </a:solidFill>
                    <a:latin typeface="Times New Roman" panose="02020603050405020304" pitchFamily="18" charset="0"/>
                    <a:ea typeface="+mn-ea"/>
                    <a:cs typeface="Times New Roman" panose="02020603050405020304" pitchFamily="18" charset="0"/>
                  </a:rPr>
                  <a:t> return two recovery operation: </a:t>
                </a:r>
                <a14:m>
                  <m:oMath xmlns:m="http://schemas.openxmlformats.org/officeDocument/2006/math">
                    <m:sSub>
                      <m:sSubPr>
                        <m:ctrlPr>
                          <a:rPr lang="en-US" i="1" kern="1200">
                            <a:solidFill>
                              <a:schemeClr val="tx1"/>
                            </a:solidFill>
                            <a:latin typeface="Cambria Math" panose="02040503050406030204" pitchFamily="18" charset="0"/>
                            <a:ea typeface="+mn-ea"/>
                          </a:rPr>
                        </m:ctrlPr>
                      </m:sSubPr>
                      <m:e>
                        <m:r>
                          <a:rPr lang="en-US" i="1" kern="1200">
                            <a:solidFill>
                              <a:schemeClr val="tx1"/>
                            </a:solidFill>
                            <a:latin typeface="Cambria Math" panose="02040503050406030204" pitchFamily="18" charset="0"/>
                            <a:ea typeface="+mn-ea"/>
                          </a:rPr>
                          <m:t> </m:t>
                        </m:r>
                        <m:r>
                          <a:rPr lang="en-US" i="1" kern="1200">
                            <a:solidFill>
                              <a:schemeClr val="tx1"/>
                            </a:solidFill>
                            <a:latin typeface="Cambria Math" panose="02040503050406030204" pitchFamily="18" charset="0"/>
                            <a:ea typeface="+mn-ea"/>
                          </a:rPr>
                          <m:t>𝑅</m:t>
                        </m:r>
                      </m:e>
                      <m:sub>
                        <m:r>
                          <a:rPr lang="en-US" i="1" kern="1200">
                            <a:solidFill>
                              <a:schemeClr val="tx1"/>
                            </a:solidFill>
                            <a:latin typeface="Cambria Math" panose="02040503050406030204" pitchFamily="18" charset="0"/>
                            <a:ea typeface="+mn-ea"/>
                          </a:rPr>
                          <m:t>𝑋</m:t>
                        </m:r>
                      </m:sub>
                    </m:sSub>
                  </m:oMath>
                </a14:m>
                <a:r>
                  <a:rPr lang="en-US" kern="1200" dirty="0">
                    <a:solidFill>
                      <a:schemeClr val="tx1"/>
                    </a:solidFill>
                    <a:latin typeface="Times New Roman" panose="02020603050405020304" pitchFamily="18" charset="0"/>
                    <a:ea typeface="+mn-ea"/>
                    <a:cs typeface="Times New Roman" panose="02020603050405020304" pitchFamily="18" charset="0"/>
                  </a:rPr>
                  <a:t> and </a:t>
                </a:r>
                <a14:m>
                  <m:oMath xmlns:m="http://schemas.openxmlformats.org/officeDocument/2006/math">
                    <m:sSub>
                      <m:sSubPr>
                        <m:ctrlPr>
                          <a:rPr lang="en-US" i="1" kern="1200">
                            <a:solidFill>
                              <a:schemeClr val="tx1"/>
                            </a:solidFill>
                            <a:latin typeface="Cambria Math" panose="02040503050406030204" pitchFamily="18" charset="0"/>
                            <a:ea typeface="+mn-ea"/>
                          </a:rPr>
                        </m:ctrlPr>
                      </m:sSubPr>
                      <m:e>
                        <m:r>
                          <a:rPr lang="en-US" i="1" kern="1200">
                            <a:solidFill>
                              <a:schemeClr val="tx1"/>
                            </a:solidFill>
                            <a:latin typeface="Cambria Math" panose="02040503050406030204" pitchFamily="18" charset="0"/>
                            <a:ea typeface="+mn-ea"/>
                          </a:rPr>
                          <m:t>𝑅</m:t>
                        </m:r>
                      </m:e>
                      <m:sub>
                        <m:r>
                          <a:rPr lang="en-US" i="1" kern="1200">
                            <a:solidFill>
                              <a:schemeClr val="tx1"/>
                            </a:solidFill>
                            <a:latin typeface="Cambria Math" panose="02040503050406030204" pitchFamily="18" charset="0"/>
                            <a:ea typeface="+mn-ea"/>
                          </a:rPr>
                          <m:t>𝑍</m:t>
                        </m:r>
                      </m:sub>
                    </m:sSub>
                  </m:oMath>
                </a14:m>
                <a:r>
                  <a:rPr lang="en-US" kern="1200" dirty="0">
                    <a:solidFill>
                      <a:schemeClr val="tx1"/>
                    </a:solidFill>
                    <a:latin typeface="Times New Roman" panose="02020603050405020304" pitchFamily="18" charset="0"/>
                    <a:ea typeface="+mn-ea"/>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1B3B53A-6F70-C72D-4942-9866F5442E0B}"/>
                  </a:ext>
                </a:extLst>
              </p:cNvPr>
              <p:cNvSpPr txBox="1">
                <a:spLocks noRot="1" noChangeAspect="1" noMove="1" noResize="1" noEditPoints="1" noAdjustHandles="1" noChangeArrowheads="1" noChangeShapeType="1" noTextEdit="1"/>
              </p:cNvSpPr>
              <p:nvPr/>
            </p:nvSpPr>
            <p:spPr>
              <a:xfrm>
                <a:off x="593387" y="2461070"/>
                <a:ext cx="5907451" cy="369332"/>
              </a:xfrm>
              <a:prstGeom prst="rect">
                <a:avLst/>
              </a:prstGeom>
              <a:blipFill>
                <a:blip r:embed="rId3"/>
                <a:stretch>
                  <a:fillRect l="-82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499861-7C39-4728-A1CB-C285363EB25A}"/>
                  </a:ext>
                </a:extLst>
              </p:cNvPr>
              <p:cNvSpPr txBox="1"/>
              <p:nvPr/>
            </p:nvSpPr>
            <p:spPr>
              <a:xfrm>
                <a:off x="593387" y="2898941"/>
                <a:ext cx="6148655" cy="338554"/>
              </a:xfrm>
              <a:prstGeom prst="rect">
                <a:avLst/>
              </a:prstGeom>
              <a:noFill/>
            </p:spPr>
            <p:txBody>
              <a:bodyPr wrap="square" rtlCol="0">
                <a:spAutoFit/>
              </a:bodyPr>
              <a:lstStyle/>
              <a:p>
                <a:pPr defTabSz="649224">
                  <a:spcAft>
                    <a:spcPts val="600"/>
                  </a:spcAft>
                </a:pPr>
                <a:r>
                  <a:rPr lang="en-US" sz="1600" b="1" kern="1200" dirty="0">
                    <a:solidFill>
                      <a:schemeClr val="tx1"/>
                    </a:solidFill>
                    <a:latin typeface="Times New Roman" panose="02020603050405020304" pitchFamily="18" charset="0"/>
                    <a:cs typeface="Times New Roman" panose="02020603050405020304" pitchFamily="18" charset="0"/>
                  </a:rPr>
                  <a:t>Residual error: </a:t>
                </a:r>
                <a14:m>
                  <m:oMath xmlns:m="http://schemas.openxmlformats.org/officeDocument/2006/math">
                    <m:r>
                      <a:rPr lang="en-US" sz="1600" i="1" kern="1200" smtClean="0">
                        <a:solidFill>
                          <a:schemeClr val="tx1"/>
                        </a:solidFill>
                        <a:latin typeface="Cambria Math" panose="02040503050406030204" pitchFamily="18" charset="0"/>
                        <a:ea typeface="Cambria Math" panose="02040503050406030204" pitchFamily="18" charset="0"/>
                      </a:rPr>
                      <m:t>𝛤</m:t>
                    </m:r>
                    <m:r>
                      <a:rPr lang="en-US" sz="1600" b="1" i="1" kern="1200">
                        <a:solidFill>
                          <a:schemeClr val="tx1"/>
                        </a:solidFill>
                        <a:latin typeface="Cambria Math" panose="02040503050406030204" pitchFamily="18" charset="0"/>
                        <a:ea typeface="Cambria Math" panose="02040503050406030204" pitchFamily="18" charset="0"/>
                      </a:rPr>
                      <m:t>= </m:t>
                    </m:r>
                    <m:sSub>
                      <m:sSubPr>
                        <m:ctrlPr>
                          <a:rPr lang="en-US" sz="1600" i="1" kern="1200">
                            <a:solidFill>
                              <a:schemeClr val="tx1"/>
                            </a:solidFill>
                            <a:latin typeface="Cambria Math" panose="02040503050406030204" pitchFamily="18" charset="0"/>
                          </a:rPr>
                        </m:ctrlPr>
                      </m:sSubPr>
                      <m:e>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𝑅</m:t>
                        </m:r>
                      </m:e>
                      <m:sub>
                        <m:r>
                          <a:rPr lang="en-US" sz="1600" i="1" kern="1200">
                            <a:solidFill>
                              <a:schemeClr val="tx1"/>
                            </a:solidFill>
                            <a:latin typeface="Cambria Math" panose="02040503050406030204" pitchFamily="18" charset="0"/>
                          </a:rPr>
                          <m:t>𝑋</m:t>
                        </m:r>
                      </m:sub>
                    </m:sSub>
                    <m:sSub>
                      <m:sSubPr>
                        <m:ctrlPr>
                          <a:rPr lang="en-US" sz="1600" i="1" kern="1200">
                            <a:solidFill>
                              <a:schemeClr val="tx1"/>
                            </a:solidFill>
                            <a:latin typeface="Cambria Math" panose="02040503050406030204" pitchFamily="18" charset="0"/>
                          </a:rPr>
                        </m:ctrlPr>
                      </m:sSubPr>
                      <m:e>
                        <m:r>
                          <a:rPr lang="en-US" sz="1600" i="1" kern="1200">
                            <a:solidFill>
                              <a:schemeClr val="tx1"/>
                            </a:solidFill>
                            <a:latin typeface="Cambria Math" panose="02040503050406030204" pitchFamily="18" charset="0"/>
                          </a:rPr>
                          <m:t>𝑅</m:t>
                        </m:r>
                      </m:e>
                      <m:sub>
                        <m:r>
                          <a:rPr lang="en-US" sz="1600" i="1" kern="1200">
                            <a:solidFill>
                              <a:schemeClr val="tx1"/>
                            </a:solidFill>
                            <a:latin typeface="Cambria Math" panose="02040503050406030204" pitchFamily="18" charset="0"/>
                          </a:rPr>
                          <m:t>𝑍</m:t>
                        </m:r>
                      </m:sub>
                    </m:sSub>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𝐸</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𝑤</m:t>
                    </m:r>
                    <m:r>
                      <a:rPr lang="en-US" sz="1600" i="1" kern="1200">
                        <a:solidFill>
                          <a:schemeClr val="tx1"/>
                        </a:solidFill>
                        <a:latin typeface="Cambria Math" panose="02040503050406030204" pitchFamily="18" charset="0"/>
                      </a:rPr>
                      <m:t>h</m:t>
                    </m:r>
                    <m:r>
                      <a:rPr lang="en-US" sz="1600" i="1" kern="1200">
                        <a:solidFill>
                          <a:schemeClr val="tx1"/>
                        </a:solidFill>
                        <a:latin typeface="Cambria Math" panose="02040503050406030204" pitchFamily="18" charset="0"/>
                      </a:rPr>
                      <m:t>𝑒𝑟𝑒</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𝐸</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𝑖𝑠</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𝑡</m:t>
                    </m:r>
                    <m:r>
                      <a:rPr lang="en-US" sz="1600" i="1" kern="1200">
                        <a:solidFill>
                          <a:schemeClr val="tx1"/>
                        </a:solidFill>
                        <a:latin typeface="Cambria Math" panose="02040503050406030204" pitchFamily="18" charset="0"/>
                      </a:rPr>
                      <m:t>h</m:t>
                    </m:r>
                    <m:r>
                      <a:rPr lang="en-US" sz="1600" i="1" kern="1200">
                        <a:solidFill>
                          <a:schemeClr val="tx1"/>
                        </a:solidFill>
                        <a:latin typeface="Cambria Math" panose="02040503050406030204" pitchFamily="18" charset="0"/>
                      </a:rPr>
                      <m:t>𝑒</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𝑎𝑐𝑡𝑢𝑎𝑙</m:t>
                    </m:r>
                    <m:r>
                      <a:rPr lang="en-US" sz="1600" i="1" kern="1200">
                        <a:solidFill>
                          <a:schemeClr val="tx1"/>
                        </a:solidFill>
                        <a:latin typeface="Cambria Math" panose="02040503050406030204" pitchFamily="18" charset="0"/>
                      </a:rPr>
                      <m:t> </m:t>
                    </m:r>
                    <m:r>
                      <a:rPr lang="en-US" sz="1600" i="1" kern="1200">
                        <a:solidFill>
                          <a:schemeClr val="tx1"/>
                        </a:solidFill>
                        <a:latin typeface="Cambria Math" panose="02040503050406030204" pitchFamily="18" charset="0"/>
                      </a:rPr>
                      <m:t>𝑒𝑟𝑟𝑜𝑟</m:t>
                    </m:r>
                  </m:oMath>
                </a14:m>
                <a:r>
                  <a:rPr lang="en-US" sz="1600" kern="1200" dirty="0">
                    <a:solidFill>
                      <a:schemeClr val="tx1"/>
                    </a:solidFill>
                  </a:rPr>
                  <a:t>  </a:t>
                </a:r>
                <a:endParaRPr lang="en-US" sz="2400" b="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1499861-7C39-4728-A1CB-C285363EB25A}"/>
                  </a:ext>
                </a:extLst>
              </p:cNvPr>
              <p:cNvSpPr txBox="1">
                <a:spLocks noRot="1" noChangeAspect="1" noMove="1" noResize="1" noEditPoints="1" noAdjustHandles="1" noChangeArrowheads="1" noChangeShapeType="1" noTextEdit="1"/>
              </p:cNvSpPr>
              <p:nvPr/>
            </p:nvSpPr>
            <p:spPr>
              <a:xfrm>
                <a:off x="593387" y="2898941"/>
                <a:ext cx="6148655" cy="338554"/>
              </a:xfrm>
              <a:prstGeom prst="rect">
                <a:avLst/>
              </a:prstGeom>
              <a:blipFill>
                <a:blip r:embed="rId4"/>
                <a:stretch>
                  <a:fillRect l="-496" t="-7273"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159DA6-3253-A425-8519-6A5B75AB7CB4}"/>
                  </a:ext>
                </a:extLst>
              </p:cNvPr>
              <p:cNvSpPr txBox="1"/>
              <p:nvPr/>
            </p:nvSpPr>
            <p:spPr>
              <a:xfrm>
                <a:off x="593387" y="3306024"/>
                <a:ext cx="5015768" cy="1877437"/>
              </a:xfrm>
              <a:prstGeom prst="rect">
                <a:avLst/>
              </a:prstGeom>
              <a:noFill/>
            </p:spPr>
            <p:txBody>
              <a:bodyPr wrap="square" rtlCol="0">
                <a:spAutoFit/>
              </a:bodyPr>
              <a:lstStyle/>
              <a:p>
                <a:pPr defTabSz="649224">
                  <a:spcAft>
                    <a:spcPts val="600"/>
                  </a:spcAft>
                </a:pPr>
                <a:r>
                  <a:rPr lang="en-US" sz="1600" kern="1200" dirty="0">
                    <a:solidFill>
                      <a:schemeClr val="tx1"/>
                    </a:solidFill>
                    <a:latin typeface="Times New Roman" panose="02020603050405020304" pitchFamily="18" charset="0"/>
                    <a:ea typeface="+mn-ea"/>
                    <a:cs typeface="Times New Roman" panose="02020603050405020304" pitchFamily="18" charset="0"/>
                  </a:rPr>
                  <a:t>Decoding is successful if: </a:t>
                </a:r>
              </a:p>
              <a:p>
                <a:pPr defTabSz="649224">
                  <a:spcAft>
                    <a:spcPts val="600"/>
                  </a:spcAft>
                </a:pP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defTabSz="649224">
                  <a:spcAft>
                    <a:spcPts val="600"/>
                  </a:spcAft>
                </a:pPr>
                <a14:m>
                  <m:oMathPara xmlns:m="http://schemas.openxmlformats.org/officeDocument/2006/math">
                    <m:oMathParaPr>
                      <m:jc m:val="centerGroup"/>
                    </m:oMathParaPr>
                    <m:oMath xmlns:m="http://schemas.openxmlformats.org/officeDocument/2006/math">
                      <m:r>
                        <a:rPr lang="en-US" sz="1600" i="1" kern="1200">
                          <a:solidFill>
                            <a:schemeClr val="tx1"/>
                          </a:solidFill>
                          <a:latin typeface="Cambria Math" panose="02040503050406030204" pitchFamily="18" charset="0"/>
                          <a:ea typeface="Cambria Math" panose="02040503050406030204" pitchFamily="18" charset="0"/>
                          <a:cs typeface="+mn-cs"/>
                        </a:rPr>
                        <m:t>𝛤</m:t>
                      </m:r>
                      <m:sSub>
                        <m:sSubPr>
                          <m:ctrlPr>
                            <a:rPr lang="en-US" sz="1600" i="1" kern="1200">
                              <a:solidFill>
                                <a:schemeClr val="tx1"/>
                              </a:solidFill>
                              <a:latin typeface="Cambria Math" panose="02040503050406030204" pitchFamily="18" charset="0"/>
                              <a:ea typeface="Cambria Math" panose="02040503050406030204" pitchFamily="18" charset="0"/>
                              <a:cs typeface="+mn-cs"/>
                            </a:rPr>
                          </m:ctrlPr>
                        </m:sSubPr>
                        <m:e>
                          <m:r>
                            <m:rPr>
                              <m:nor/>
                            </m:rPr>
                            <a:rPr lang="el-GR" sz="1600" kern="1200">
                              <a:solidFill>
                                <a:schemeClr val="tx1"/>
                              </a:solidFill>
                              <a:latin typeface="Times New Roman" panose="02020603050405020304" pitchFamily="18" charset="0"/>
                              <a:ea typeface="+mn-ea"/>
                              <a:cs typeface="Times New Roman" panose="02020603050405020304" pitchFamily="18" charset="0"/>
                            </a:rPr>
                            <m:t>∣</m:t>
                          </m:r>
                          <m:r>
                            <m:rPr>
                              <m:nor/>
                            </m:rPr>
                            <a:rPr lang="el-GR" sz="1600" kern="1200">
                              <a:solidFill>
                                <a:schemeClr val="tx1"/>
                              </a:solidFill>
                              <a:latin typeface="Times New Roman" panose="02020603050405020304" pitchFamily="18" charset="0"/>
                              <a:ea typeface="+mn-ea"/>
                              <a:cs typeface="Times New Roman" panose="02020603050405020304" pitchFamily="18" charset="0"/>
                            </a:rPr>
                            <m:t>ψ</m:t>
                          </m:r>
                          <m:r>
                            <m:rPr>
                              <m:nor/>
                            </m:rPr>
                            <a:rPr lang="el-GR" sz="1600" kern="1200">
                              <a:solidFill>
                                <a:schemeClr val="tx1"/>
                              </a:solidFill>
                              <a:latin typeface="Times New Roman" panose="02020603050405020304" pitchFamily="18" charset="0"/>
                              <a:ea typeface="+mn-ea"/>
                              <a:cs typeface="Times New Roman" panose="02020603050405020304" pitchFamily="18" charset="0"/>
                            </a:rPr>
                            <m:t>⟩</m:t>
                          </m:r>
                        </m:e>
                        <m:sub>
                          <m:r>
                            <a:rPr lang="en-US" sz="1600" i="1" kern="1200">
                              <a:solidFill>
                                <a:schemeClr val="tx1"/>
                              </a:solidFill>
                              <a:latin typeface="Cambria Math" panose="02040503050406030204" pitchFamily="18" charset="0"/>
                              <a:ea typeface="Cambria Math" panose="02040503050406030204" pitchFamily="18" charset="0"/>
                              <a:cs typeface="+mn-cs"/>
                            </a:rPr>
                            <m:t>𝐿</m:t>
                          </m:r>
                        </m:sub>
                      </m:sSub>
                      <m:r>
                        <a:rPr lang="en-US" sz="1600" i="1" kern="1200">
                          <a:solidFill>
                            <a:schemeClr val="tx1"/>
                          </a:solidFill>
                          <a:latin typeface="Cambria Math" panose="02040503050406030204" pitchFamily="18" charset="0"/>
                          <a:ea typeface="Cambria Math" panose="02040503050406030204" pitchFamily="18" charset="0"/>
                          <a:cs typeface="+mn-cs"/>
                        </a:rPr>
                        <m:t>=(+</m:t>
                      </m:r>
                      <m:r>
                        <a:rPr lang="en-US" sz="1600" i="1" kern="1200">
                          <a:solidFill>
                            <a:schemeClr val="tx1"/>
                          </a:solidFill>
                          <a:latin typeface="Cambria Math" panose="02040503050406030204" pitchFamily="18" charset="0"/>
                          <a:ea typeface="Cambria Math" panose="02040503050406030204" pitchFamily="18" charset="0"/>
                          <a:cs typeface="+mn-cs"/>
                        </a:rPr>
                        <m:t>1</m:t>
                      </m:r>
                      <m:r>
                        <a:rPr lang="en-US" sz="1600" i="1" kern="1200">
                          <a:solidFill>
                            <a:schemeClr val="tx1"/>
                          </a:solidFill>
                          <a:latin typeface="Cambria Math" panose="02040503050406030204" pitchFamily="18" charset="0"/>
                          <a:ea typeface="Cambria Math" panose="02040503050406030204" pitchFamily="18" charset="0"/>
                          <a:cs typeface="+mn-cs"/>
                        </a:rPr>
                        <m:t>)</m:t>
                      </m:r>
                      <m:sSub>
                        <m:sSubPr>
                          <m:ctrlPr>
                            <a:rPr lang="en-US" sz="1600" i="1" kern="1200">
                              <a:solidFill>
                                <a:schemeClr val="tx1"/>
                              </a:solidFill>
                              <a:latin typeface="Cambria Math" panose="02040503050406030204" pitchFamily="18" charset="0"/>
                              <a:ea typeface="Cambria Math" panose="02040503050406030204" pitchFamily="18" charset="0"/>
                              <a:cs typeface="+mn-cs"/>
                            </a:rPr>
                          </m:ctrlPr>
                        </m:sSubPr>
                        <m:e>
                          <m:r>
                            <m:rPr>
                              <m:nor/>
                            </m:rPr>
                            <a:rPr lang="el-GR" sz="1600" kern="1200">
                              <a:solidFill>
                                <a:schemeClr val="tx1"/>
                              </a:solidFill>
                              <a:latin typeface="Times New Roman" panose="02020603050405020304" pitchFamily="18" charset="0"/>
                              <a:ea typeface="+mn-ea"/>
                              <a:cs typeface="Times New Roman" panose="02020603050405020304" pitchFamily="18" charset="0"/>
                            </a:rPr>
                            <m:t>∣</m:t>
                          </m:r>
                          <m:r>
                            <m:rPr>
                              <m:nor/>
                            </m:rPr>
                            <a:rPr lang="el-GR" sz="1600" kern="1200">
                              <a:solidFill>
                                <a:schemeClr val="tx1"/>
                              </a:solidFill>
                              <a:latin typeface="Times New Roman" panose="02020603050405020304" pitchFamily="18" charset="0"/>
                              <a:ea typeface="+mn-ea"/>
                              <a:cs typeface="Times New Roman" panose="02020603050405020304" pitchFamily="18" charset="0"/>
                            </a:rPr>
                            <m:t>ψ</m:t>
                          </m:r>
                          <m:r>
                            <m:rPr>
                              <m:nor/>
                            </m:rPr>
                            <a:rPr lang="el-GR" sz="1600" kern="1200">
                              <a:solidFill>
                                <a:schemeClr val="tx1"/>
                              </a:solidFill>
                              <a:latin typeface="Times New Roman" panose="02020603050405020304" pitchFamily="18" charset="0"/>
                              <a:ea typeface="+mn-ea"/>
                              <a:cs typeface="Times New Roman" panose="02020603050405020304" pitchFamily="18" charset="0"/>
                            </a:rPr>
                            <m:t>⟩</m:t>
                          </m:r>
                        </m:e>
                        <m:sub>
                          <m:r>
                            <a:rPr lang="en-US" sz="1600" i="1" kern="1200">
                              <a:solidFill>
                                <a:schemeClr val="tx1"/>
                              </a:solidFill>
                              <a:latin typeface="Cambria Math" panose="02040503050406030204" pitchFamily="18" charset="0"/>
                              <a:ea typeface="Cambria Math" panose="02040503050406030204" pitchFamily="18" charset="0"/>
                              <a:cs typeface="+mn-cs"/>
                            </a:rPr>
                            <m:t>𝐿</m:t>
                          </m:r>
                        </m:sub>
                      </m:sSub>
                    </m:oMath>
                  </m:oMathPara>
                </a14:m>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defTabSz="649224">
                  <a:spcAft>
                    <a:spcPts val="600"/>
                  </a:spcAft>
                </a:pP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defTabSz="649224">
                  <a:spcAft>
                    <a:spcPts val="600"/>
                  </a:spcAft>
                </a:pPr>
                <a:r>
                  <a:rPr lang="en-US" sz="1600" kern="1200" dirty="0">
                    <a:solidFill>
                      <a:schemeClr val="tx1"/>
                    </a:solidFill>
                    <a:latin typeface="Times New Roman" panose="02020603050405020304" pitchFamily="18" charset="0"/>
                    <a:ea typeface="+mn-ea"/>
                    <a:cs typeface="Times New Roman" panose="02020603050405020304" pitchFamily="18" charset="0"/>
                  </a:rPr>
                  <a:t>We want the residual error to be equivalent to a stabilizers </a:t>
                </a:r>
                <a14:m>
                  <m:oMath xmlns:m="http://schemas.openxmlformats.org/officeDocument/2006/math">
                    <m:r>
                      <a:rPr lang="en-US" sz="1600" i="1" kern="1200">
                        <a:solidFill>
                          <a:schemeClr val="tx1"/>
                        </a:solidFill>
                        <a:latin typeface="Cambria Math" panose="02040503050406030204" pitchFamily="18" charset="0"/>
                        <a:ea typeface="Cambria Math" panose="02040503050406030204" pitchFamily="18" charset="0"/>
                        <a:cs typeface="+mn-cs"/>
                      </a:rPr>
                      <m:t>𝛤</m:t>
                    </m:r>
                  </m:oMath>
                </a14:m>
                <a:r>
                  <a:rPr lang="en-US" sz="1600" kern="1200" dirty="0">
                    <a:solidFill>
                      <a:schemeClr val="tx1"/>
                    </a:solidFill>
                    <a:latin typeface="Times New Roman" panose="02020603050405020304" pitchFamily="18" charset="0"/>
                    <a:ea typeface="+mn-ea"/>
                    <a:cs typeface="Times New Roman" panose="02020603050405020304" pitchFamily="18" charset="0"/>
                  </a:rPr>
                  <a:t> </a:t>
                </a:r>
                <a14:m>
                  <m:oMath xmlns:m="http://schemas.openxmlformats.org/officeDocument/2006/math">
                    <m:r>
                      <a:rPr lang="en-US" sz="1600" i="1" kern="1200" dirty="0">
                        <a:solidFill>
                          <a:schemeClr val="tx1"/>
                        </a:solidFill>
                        <a:latin typeface="Cambria Math" panose="02040503050406030204" pitchFamily="18" charset="0"/>
                        <a:ea typeface="Cambria Math" panose="02040503050406030204" pitchFamily="18" charset="0"/>
                        <a:cs typeface="+mn-cs"/>
                      </a:rPr>
                      <m:t>𝜖</m:t>
                    </m:r>
                    <m:r>
                      <m:rPr>
                        <m:nor/>
                      </m:rPr>
                      <a:rPr lang="en-US" sz="1600" kern="12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m:t> </m:t>
                    </m:r>
                    <m:r>
                      <m:rPr>
                        <m:nor/>
                      </m:rPr>
                      <a:rPr lang="el-GR" sz="1600" kern="1200">
                        <a:solidFill>
                          <a:schemeClr val="tx1"/>
                        </a:solidFill>
                        <a:latin typeface="Times New Roman" panose="02020603050405020304" pitchFamily="18" charset="0"/>
                        <a:ea typeface="+mn-ea"/>
                        <a:cs typeface="Times New Roman" panose="02020603050405020304" pitchFamily="18" charset="0"/>
                      </a:rPr>
                      <m:t>⟨</m:t>
                    </m:r>
                    <m:r>
                      <m:rPr>
                        <m:nor/>
                      </m:rPr>
                      <a:rPr lang="en-US" sz="1600" kern="1200">
                        <a:solidFill>
                          <a:schemeClr val="tx1"/>
                        </a:solidFill>
                        <a:latin typeface="Times New Roman" panose="02020603050405020304" pitchFamily="18" charset="0"/>
                        <a:ea typeface="+mn-ea"/>
                        <a:cs typeface="Times New Roman" panose="02020603050405020304" pitchFamily="18" charset="0"/>
                      </a:rPr>
                      <m:t>S</m:t>
                    </m:r>
                    <m:r>
                      <m:rPr>
                        <m:nor/>
                      </m:rPr>
                      <a:rPr lang="el-GR" sz="1600" kern="1200">
                        <a:solidFill>
                          <a:schemeClr val="tx1"/>
                        </a:solidFill>
                        <a:latin typeface="Times New Roman" panose="02020603050405020304" pitchFamily="18" charset="0"/>
                        <a:ea typeface="+mn-ea"/>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2159DA6-3253-A425-8519-6A5B75AB7CB4}"/>
                  </a:ext>
                </a:extLst>
              </p:cNvPr>
              <p:cNvSpPr txBox="1">
                <a:spLocks noRot="1" noChangeAspect="1" noMove="1" noResize="1" noEditPoints="1" noAdjustHandles="1" noChangeArrowheads="1" noChangeShapeType="1" noTextEdit="1"/>
              </p:cNvSpPr>
              <p:nvPr/>
            </p:nvSpPr>
            <p:spPr>
              <a:xfrm>
                <a:off x="593387" y="3306024"/>
                <a:ext cx="5015768" cy="1877437"/>
              </a:xfrm>
              <a:prstGeom prst="rect">
                <a:avLst/>
              </a:prstGeom>
              <a:blipFill>
                <a:blip r:embed="rId5"/>
                <a:stretch>
                  <a:fillRect l="-608" t="-974"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BA7DA3-E4C9-6663-9002-CE5D6CCA84F6}"/>
                  </a:ext>
                </a:extLst>
              </p:cNvPr>
              <p:cNvSpPr txBox="1"/>
              <p:nvPr/>
            </p:nvSpPr>
            <p:spPr>
              <a:xfrm>
                <a:off x="593387" y="5596332"/>
                <a:ext cx="5369178" cy="1107996"/>
              </a:xfrm>
              <a:prstGeom prst="rect">
                <a:avLst/>
              </a:prstGeom>
              <a:noFill/>
            </p:spPr>
            <p:txBody>
              <a:bodyPr wrap="square" rtlCol="0">
                <a:spAutoFit/>
              </a:bodyPr>
              <a:lstStyle/>
              <a:p>
                <a:pPr defTabSz="649224">
                  <a:spcAft>
                    <a:spcPts val="600"/>
                  </a:spcAft>
                </a:pPr>
                <a:r>
                  <a:rPr lang="en-US" sz="1600" kern="1200" dirty="0">
                    <a:solidFill>
                      <a:schemeClr val="tx1"/>
                    </a:solidFill>
                    <a:latin typeface="Times New Roman" panose="02020603050405020304" pitchFamily="18" charset="0"/>
                    <a:cs typeface="Times New Roman" panose="02020603050405020304" pitchFamily="18" charset="0"/>
                  </a:rPr>
                  <a:t>Decoding fails if :</a:t>
                </a:r>
              </a:p>
              <a:p>
                <a:pPr defTabSz="649224">
                  <a:spcAft>
                    <a:spcPts val="600"/>
                  </a:spcAft>
                </a:pPr>
                <a:r>
                  <a:rPr lang="en-US" sz="1600" kern="1200" dirty="0">
                    <a:solidFill>
                      <a:schemeClr val="tx1"/>
                    </a:solidFill>
                    <a:latin typeface="Times New Roman" panose="02020603050405020304" pitchFamily="18" charset="0"/>
                    <a:cs typeface="Times New Roman" panose="02020603050405020304" pitchFamily="18" charset="0"/>
                  </a:rPr>
                  <a:t>the residual is equivalent to a logical operator </a:t>
                </a:r>
                <a14:m>
                  <m:oMath xmlns:m="http://schemas.openxmlformats.org/officeDocument/2006/math">
                    <m:r>
                      <a:rPr lang="en-US" sz="1600" i="1" kern="1200">
                        <a:solidFill>
                          <a:schemeClr val="tx1"/>
                        </a:solidFill>
                        <a:latin typeface="Cambria Math" panose="02040503050406030204" pitchFamily="18" charset="0"/>
                        <a:ea typeface="Cambria Math" panose="02040503050406030204" pitchFamily="18" charset="0"/>
                      </a:rPr>
                      <m:t>𝛤</m:t>
                    </m:r>
                  </m:oMath>
                </a14:m>
                <a:r>
                  <a:rPr lang="en-US" sz="1600" kern="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600" i="1" kern="1200" dirty="0">
                        <a:solidFill>
                          <a:schemeClr val="tx1"/>
                        </a:solidFill>
                        <a:latin typeface="Cambria Math" panose="02040503050406030204" pitchFamily="18" charset="0"/>
                        <a:ea typeface="Cambria Math" panose="02040503050406030204" pitchFamily="18" charset="0"/>
                      </a:rPr>
                      <m:t>𝜖</m:t>
                    </m:r>
                    <m:r>
                      <m:rPr>
                        <m:nor/>
                      </m:rPr>
                      <a:rPr lang="en-US" sz="1600" kern="12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m:t> </m:t>
                    </m:r>
                    <m:r>
                      <m:rPr>
                        <m:nor/>
                      </m:rPr>
                      <a:rPr lang="el-GR" sz="1600" kern="1200">
                        <a:solidFill>
                          <a:schemeClr val="tx1"/>
                        </a:solidFill>
                        <a:latin typeface="Times New Roman" panose="02020603050405020304" pitchFamily="18" charset="0"/>
                        <a:cs typeface="Times New Roman" panose="02020603050405020304" pitchFamily="18" charset="0"/>
                      </a:rPr>
                      <m:t>⟨</m:t>
                    </m:r>
                    <m:r>
                      <m:rPr>
                        <m:nor/>
                      </m:rPr>
                      <a:rPr lang="en-US" sz="1600" kern="1200">
                        <a:solidFill>
                          <a:schemeClr val="tx1"/>
                        </a:solidFill>
                        <a:latin typeface="Times New Roman" panose="02020603050405020304" pitchFamily="18" charset="0"/>
                        <a:cs typeface="Times New Roman" panose="02020603050405020304" pitchFamily="18" charset="0"/>
                      </a:rPr>
                      <m:t>L</m:t>
                    </m:r>
                    <m:r>
                      <m:rPr>
                        <m:nor/>
                      </m:rPr>
                      <a:rPr lang="el-GR" sz="1600" kern="1200">
                        <a:solidFill>
                          <a:schemeClr val="tx1"/>
                        </a:solidFill>
                        <a:latin typeface="Times New Roman" panose="02020603050405020304" pitchFamily="18" charset="0"/>
                        <a:cs typeface="Times New Roman" panose="02020603050405020304" pitchFamily="18" charset="0"/>
                      </a:rPr>
                      <m:t>⟩</m:t>
                    </m:r>
                  </m:oMath>
                </a14:m>
                <a:r>
                  <a:rPr lang="en-US" sz="1600" kern="1200" dirty="0">
                    <a:solidFill>
                      <a:schemeClr val="tx1"/>
                    </a:solidFill>
                    <a:latin typeface="Times New Roman" panose="02020603050405020304" pitchFamily="18" charset="0"/>
                    <a:cs typeface="Times New Roman" panose="02020603050405020304" pitchFamily="18" charset="0"/>
                  </a:rPr>
                  <a:t>   </a:t>
                </a:r>
              </a:p>
              <a:p>
                <a:pPr>
                  <a:spcAft>
                    <a:spcPts val="600"/>
                  </a:spcAft>
                </a:pPr>
                <a:endParaRPr lang="en-US" sz="240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DBA7DA3-E4C9-6663-9002-CE5D6CCA84F6}"/>
                  </a:ext>
                </a:extLst>
              </p:cNvPr>
              <p:cNvSpPr txBox="1">
                <a:spLocks noRot="1" noChangeAspect="1" noMove="1" noResize="1" noEditPoints="1" noAdjustHandles="1" noChangeArrowheads="1" noChangeShapeType="1" noTextEdit="1"/>
              </p:cNvSpPr>
              <p:nvPr/>
            </p:nvSpPr>
            <p:spPr>
              <a:xfrm>
                <a:off x="593387" y="5596332"/>
                <a:ext cx="5369178" cy="1107996"/>
              </a:xfrm>
              <a:prstGeom prst="rect">
                <a:avLst/>
              </a:prstGeom>
              <a:blipFill>
                <a:blip r:embed="rId6"/>
                <a:stretch>
                  <a:fillRect l="-568" t="-1648"/>
                </a:stretch>
              </a:blipFill>
            </p:spPr>
            <p:txBody>
              <a:bodyPr/>
              <a:lstStyle/>
              <a:p>
                <a:r>
                  <a:rPr lang="en-US">
                    <a:noFill/>
                  </a:rPr>
                  <a:t> </a:t>
                </a:r>
              </a:p>
            </p:txBody>
          </p:sp>
        </mc:Fallback>
      </mc:AlternateContent>
      <p:pic>
        <p:nvPicPr>
          <p:cNvPr id="10" name="Picture 9" descr="A diagram of a machine&#10;&#10;Description automatically generated">
            <a:extLst>
              <a:ext uri="{FF2B5EF4-FFF2-40B4-BE49-F238E27FC236}">
                <a16:creationId xmlns:a16="http://schemas.microsoft.com/office/drawing/2014/main" id="{5529876E-79D8-D2A2-CD2E-D4C9E460A0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462" y="2830402"/>
            <a:ext cx="6148654" cy="3459460"/>
          </a:xfrm>
          <a:prstGeom prst="rect">
            <a:avLst/>
          </a:prstGeom>
        </p:spPr>
      </p:pic>
      <p:pic>
        <p:nvPicPr>
          <p:cNvPr id="3" name="Picture 2" descr="A logo with text and a group of people&#10;&#10;Description automatically generated">
            <a:extLst>
              <a:ext uri="{FF2B5EF4-FFF2-40B4-BE49-F238E27FC236}">
                <a16:creationId xmlns:a16="http://schemas.microsoft.com/office/drawing/2014/main" id="{DAB1CDA0-1C4C-9317-F052-FD4A8418E5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890143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One glowing light bulb in sea of unlit bulbs">
            <a:extLst>
              <a:ext uri="{FF2B5EF4-FFF2-40B4-BE49-F238E27FC236}">
                <a16:creationId xmlns:a16="http://schemas.microsoft.com/office/drawing/2014/main" id="{B18FC121-1A58-94FF-7A03-BE7F157B2494}"/>
              </a:ext>
            </a:extLst>
          </p:cNvPr>
          <p:cNvPicPr>
            <a:picLocks noChangeAspect="1"/>
          </p:cNvPicPr>
          <p:nvPr/>
        </p:nvPicPr>
        <p:blipFill>
          <a:blip r:embed="rId2"/>
          <a:srcRect t="22484" b="2195"/>
          <a:stretch/>
        </p:blipFill>
        <p:spPr>
          <a:xfrm>
            <a:off x="20" y="-7619"/>
            <a:ext cx="12191979" cy="6887364"/>
          </a:xfrm>
          <a:prstGeom prst="rect">
            <a:avLst/>
          </a:prstGeom>
        </p:spPr>
      </p:pic>
      <p:sp>
        <p:nvSpPr>
          <p:cNvPr id="13" name="Rectangle 12">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69898-8BC2-798A-796B-1E7A88B93514}"/>
              </a:ext>
            </a:extLst>
          </p:cNvPr>
          <p:cNvSpPr>
            <a:spLocks noGrp="1"/>
          </p:cNvSpPr>
          <p:nvPr>
            <p:ph type="title"/>
          </p:nvPr>
        </p:nvSpPr>
        <p:spPr>
          <a:xfrm>
            <a:off x="859028" y="2155188"/>
            <a:ext cx="6271346" cy="2839273"/>
          </a:xfrm>
        </p:spPr>
        <p:txBody>
          <a:bodyPr vert="horz" lIns="91440" tIns="45720" rIns="91440" bIns="45720" rtlCol="0" anchor="b">
            <a:normAutofit/>
          </a:bodyPr>
          <a:lstStyle/>
          <a:p>
            <a:r>
              <a:rPr lang="en-US" sz="4000">
                <a:solidFill>
                  <a:srgbClr val="FFFFFF"/>
                </a:solidFill>
                <a:latin typeface="Times New Roman" panose="02020603050405020304" pitchFamily="18" charset="0"/>
                <a:cs typeface="Times New Roman" panose="02020603050405020304" pitchFamily="18" charset="0"/>
              </a:rPr>
              <a:t>Thank you for your attention</a:t>
            </a:r>
            <a:endParaRPr lang="en-US" sz="4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27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32831CC-BCBD-5251-75CF-E4605000B607}"/>
              </a:ext>
            </a:extLst>
          </p:cNvPr>
          <p:cNvSpPr>
            <a:spLocks noGrp="1"/>
          </p:cNvSpPr>
          <p:nvPr>
            <p:ph type="title"/>
          </p:nvPr>
        </p:nvSpPr>
        <p:spPr>
          <a:xfrm>
            <a:off x="328794" y="1243013"/>
            <a:ext cx="4733849" cy="4371974"/>
          </a:xfrm>
        </p:spPr>
        <p:txBody>
          <a:bodyPr>
            <a:normAutofit/>
          </a:bodyPr>
          <a:lstStyle/>
          <a:p>
            <a:r>
              <a:rPr lang="en-US" sz="3600" dirty="0">
                <a:solidFill>
                  <a:schemeClr val="tx2"/>
                </a:solidFill>
                <a:latin typeface="Times New Roman" panose="02020603050405020304" pitchFamily="18" charset="0"/>
                <a:cs typeface="Times New Roman" panose="02020603050405020304" pitchFamily="18" charset="0"/>
              </a:rPr>
              <a:t>Overview of History</a:t>
            </a:r>
          </a:p>
        </p:txBody>
      </p:sp>
      <p:sp>
        <p:nvSpPr>
          <p:cNvPr id="3" name="Content Placeholder 2">
            <a:extLst>
              <a:ext uri="{FF2B5EF4-FFF2-40B4-BE49-F238E27FC236}">
                <a16:creationId xmlns:a16="http://schemas.microsoft.com/office/drawing/2014/main" id="{0A5F1CEA-593A-BF18-7908-3250FD00D00C}"/>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latin typeface="Times New Roman" panose="02020603050405020304" pitchFamily="18" charset="0"/>
                <a:cs typeface="Times New Roman" panose="02020603050405020304" pitchFamily="18" charset="0"/>
              </a:rPr>
              <a:t>For many years toric/surface code was close to state-of-the-art </a:t>
            </a:r>
          </a:p>
          <a:p>
            <a:pPr marL="0" indent="0">
              <a:buNone/>
            </a:pPr>
            <a:endParaRPr lang="en-US" sz="1800">
              <a:solidFill>
                <a:schemeClr val="tx2"/>
              </a:solidFill>
              <a:latin typeface="Times New Roman" panose="02020603050405020304" pitchFamily="18" charset="0"/>
              <a:cs typeface="Times New Roman" panose="02020603050405020304" pitchFamily="18" charset="0"/>
            </a:endParaRPr>
          </a:p>
          <a:p>
            <a:r>
              <a:rPr lang="en-US" sz="1800">
                <a:solidFill>
                  <a:schemeClr val="tx2"/>
                </a:solidFill>
                <a:latin typeface="Times New Roman" panose="02020603050405020304" pitchFamily="18" charset="0"/>
                <a:cs typeface="Times New Roman" panose="02020603050405020304" pitchFamily="18" charset="0"/>
              </a:rPr>
              <a:t>Recently, more interest in QLDPC codes based on product of classical codes &amp; expanders graphs: </a:t>
            </a:r>
          </a:p>
          <a:p>
            <a:pPr marL="0" indent="0">
              <a:buNone/>
            </a:pPr>
            <a:endParaRPr lang="en-US" sz="1800">
              <a:solidFill>
                <a:schemeClr val="tx2"/>
              </a:solidFill>
              <a:latin typeface="Times New Roman" panose="02020603050405020304" pitchFamily="18" charset="0"/>
              <a:cs typeface="Times New Roman" panose="02020603050405020304" pitchFamily="18" charset="0"/>
            </a:endParaRPr>
          </a:p>
          <a:p>
            <a:pPr lvl="1"/>
            <a:r>
              <a:rPr lang="en-US" sz="1800">
                <a:solidFill>
                  <a:schemeClr val="tx2"/>
                </a:solidFill>
                <a:latin typeface="Times New Roman" panose="02020603050405020304" pitchFamily="18" charset="0"/>
                <a:cs typeface="Times New Roman" panose="02020603050405020304" pitchFamily="18" charset="0"/>
              </a:rPr>
              <a:t>Asymptotically optimal in certain respect </a:t>
            </a:r>
          </a:p>
          <a:p>
            <a:pPr lvl="1"/>
            <a:r>
              <a:rPr lang="en-US" sz="1800">
                <a:solidFill>
                  <a:schemeClr val="tx2"/>
                </a:solidFill>
                <a:latin typeface="Times New Roman" panose="02020603050405020304" pitchFamily="18" charset="0"/>
                <a:cs typeface="Times New Roman" panose="02020603050405020304" pitchFamily="18" charset="0"/>
              </a:rPr>
              <a:t>Potential for good finite-size performance </a:t>
            </a:r>
          </a:p>
        </p:txBody>
      </p:sp>
      <p:pic>
        <p:nvPicPr>
          <p:cNvPr id="4" name="Picture 3" descr="A logo with text and a group of people&#10;&#10;Description automatically generated">
            <a:extLst>
              <a:ext uri="{FF2B5EF4-FFF2-40B4-BE49-F238E27FC236}">
                <a16:creationId xmlns:a16="http://schemas.microsoft.com/office/drawing/2014/main" id="{0D785918-D87A-1468-7631-357036B2E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24660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809AA-6AF3-B093-C0B4-A234A644B8A3}"/>
              </a:ext>
            </a:extLst>
          </p:cNvPr>
          <p:cNvSpPr>
            <a:spLocks noGrp="1"/>
          </p:cNvSpPr>
          <p:nvPr>
            <p:ph type="title"/>
          </p:nvPr>
        </p:nvSpPr>
        <p:spPr>
          <a:xfrm>
            <a:off x="640080" y="325369"/>
            <a:ext cx="4368602" cy="1956841"/>
          </a:xfrm>
        </p:spPr>
        <p:txBody>
          <a:bodyPr anchor="b">
            <a:normAutofit/>
          </a:bodyPr>
          <a:lstStyle/>
          <a:p>
            <a:r>
              <a:rPr lang="en-US" sz="5400">
                <a:ln w="22225">
                  <a:solidFill>
                    <a:srgbClr val="FFFFFF"/>
                  </a:solidFill>
                </a:ln>
                <a:latin typeface="Times New Roman" panose="02020603050405020304" pitchFamily="18" charset="0"/>
                <a:cs typeface="Times New Roman" panose="02020603050405020304" pitchFamily="18" charset="0"/>
              </a:rPr>
              <a:t>Talk Outline </a:t>
            </a:r>
          </a:p>
        </p:txBody>
      </p:sp>
      <p:pic>
        <p:nvPicPr>
          <p:cNvPr id="7" name="Picture 6" descr="A close-up of a grid&#10;&#10;Description automatically generated">
            <a:extLst>
              <a:ext uri="{FF2B5EF4-FFF2-40B4-BE49-F238E27FC236}">
                <a16:creationId xmlns:a16="http://schemas.microsoft.com/office/drawing/2014/main" id="{397E0A00-68A4-7555-18B2-DB0E08583601}"/>
              </a:ext>
            </a:extLst>
          </p:cNvPr>
          <p:cNvPicPr>
            <a:picLocks noChangeAspect="1"/>
          </p:cNvPicPr>
          <p:nvPr/>
        </p:nvPicPr>
        <p:blipFill rotWithShape="1">
          <a:blip r:embed="rId3"/>
          <a:srcRect l="19157" r="191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Content Placeholder 2">
            <a:extLst>
              <a:ext uri="{FF2B5EF4-FFF2-40B4-BE49-F238E27FC236}">
                <a16:creationId xmlns:a16="http://schemas.microsoft.com/office/drawing/2014/main" id="{7917C239-1837-5637-D126-25DE597BA05C}"/>
              </a:ext>
            </a:extLst>
          </p:cNvPr>
          <p:cNvGraphicFramePr>
            <a:graphicFrameLocks/>
          </p:cNvGraphicFramePr>
          <p:nvPr>
            <p:extLst>
              <p:ext uri="{D42A27DB-BD31-4B8C-83A1-F6EECF244321}">
                <p14:modId xmlns:p14="http://schemas.microsoft.com/office/powerpoint/2010/main" val="2464568207"/>
              </p:ext>
            </p:extLst>
          </p:nvPr>
        </p:nvGraphicFramePr>
        <p:xfrm>
          <a:off x="702586" y="276728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B28F49D9-627F-1A44-47A3-CDDB8D6E4577}"/>
              </a:ext>
            </a:extLst>
          </p:cNvPr>
          <p:cNvSpPr txBox="1"/>
          <p:nvPr/>
        </p:nvSpPr>
        <p:spPr>
          <a:xfrm>
            <a:off x="702586" y="4427623"/>
            <a:ext cx="372410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Bounds on QLDPC codes </a:t>
            </a:r>
            <a:endParaRPr lang="en-US" dirty="0"/>
          </a:p>
          <a:p>
            <a:endParaRPr lang="en-US" dirty="0"/>
          </a:p>
        </p:txBody>
      </p:sp>
      <p:pic>
        <p:nvPicPr>
          <p:cNvPr id="8" name="Picture 7" descr="A logo with text and a group of people&#10;&#10;Description automatically generated">
            <a:extLst>
              <a:ext uri="{FF2B5EF4-FFF2-40B4-BE49-F238E27FC236}">
                <a16:creationId xmlns:a16="http://schemas.microsoft.com/office/drawing/2014/main" id="{99DB5F2D-D891-CF20-0982-99B4F912DF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726635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Shape 6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Rectangle 7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E40BE-CF3D-36FF-D2F1-1C47D53E688B}"/>
              </a:ext>
            </a:extLst>
          </p:cNvPr>
          <p:cNvSpPr>
            <a:spLocks noGrp="1"/>
          </p:cNvSpPr>
          <p:nvPr>
            <p:ph type="title"/>
          </p:nvPr>
        </p:nvSpPr>
        <p:spPr>
          <a:xfrm>
            <a:off x="187045" y="2188885"/>
            <a:ext cx="3115265" cy="2396359"/>
          </a:xfrm>
        </p:spPr>
        <p:txBody>
          <a:bodyPr anchor="b">
            <a:normAutofit/>
          </a:bodyPr>
          <a:lstStyle/>
          <a:p>
            <a:r>
              <a:rPr lang="en-US" sz="4000" dirty="0">
                <a:solidFill>
                  <a:srgbClr val="FFFFFF"/>
                </a:solidFill>
                <a:latin typeface="Times New Roman" panose="02020603050405020304" pitchFamily="18" charset="0"/>
                <a:cs typeface="Times New Roman" panose="02020603050405020304" pitchFamily="18" charset="0"/>
              </a:rPr>
              <a:t>Error Correction with Quantum LDPC Codes </a:t>
            </a:r>
          </a:p>
        </p:txBody>
      </p:sp>
      <p:graphicFrame>
        <p:nvGraphicFramePr>
          <p:cNvPr id="4" name="Table 3">
            <a:extLst>
              <a:ext uri="{FF2B5EF4-FFF2-40B4-BE49-F238E27FC236}">
                <a16:creationId xmlns:a16="http://schemas.microsoft.com/office/drawing/2014/main" id="{2DB07816-3EA6-4957-50E5-5BE1D3D3EE2D}"/>
              </a:ext>
            </a:extLst>
          </p:cNvPr>
          <p:cNvGraphicFramePr>
            <a:graphicFrameLocks noGrp="1"/>
          </p:cNvGraphicFramePr>
          <p:nvPr>
            <p:extLst>
              <p:ext uri="{D42A27DB-BD31-4B8C-83A1-F6EECF244321}">
                <p14:modId xmlns:p14="http://schemas.microsoft.com/office/powerpoint/2010/main" val="351517604"/>
              </p:ext>
            </p:extLst>
          </p:nvPr>
        </p:nvGraphicFramePr>
        <p:xfrm>
          <a:off x="4443331" y="2719121"/>
          <a:ext cx="467521" cy="1483360"/>
        </p:xfrm>
        <a:graphic>
          <a:graphicData uri="http://schemas.openxmlformats.org/drawingml/2006/table">
            <a:tbl>
              <a:tblPr firstRow="1" bandRow="1">
                <a:tableStyleId>{5940675A-B579-460E-94D1-54222C63F5DA}</a:tableStyleId>
              </a:tblPr>
              <a:tblGrid>
                <a:gridCol w="467521">
                  <a:extLst>
                    <a:ext uri="{9D8B030D-6E8A-4147-A177-3AD203B41FA5}">
                      <a16:colId xmlns:a16="http://schemas.microsoft.com/office/drawing/2014/main" val="3636159262"/>
                    </a:ext>
                  </a:extLst>
                </a:gridCol>
              </a:tblGrid>
              <a:tr h="370840">
                <a:tc>
                  <a:txBody>
                    <a:bodyPr/>
                    <a:lstStyle/>
                    <a:p>
                      <a:endParaRPr lang="en-US" dirty="0"/>
                    </a:p>
                  </a:txBody>
                  <a:tcPr/>
                </a:tc>
                <a:extLst>
                  <a:ext uri="{0D108BD9-81ED-4DB2-BD59-A6C34878D82A}">
                    <a16:rowId xmlns:a16="http://schemas.microsoft.com/office/drawing/2014/main" val="1617414771"/>
                  </a:ext>
                </a:extLst>
              </a:tr>
              <a:tr h="370840">
                <a:tc>
                  <a:txBody>
                    <a:bodyPr/>
                    <a:lstStyle/>
                    <a:p>
                      <a:endParaRPr lang="en-US" dirty="0"/>
                    </a:p>
                  </a:txBody>
                  <a:tcPr/>
                </a:tc>
                <a:extLst>
                  <a:ext uri="{0D108BD9-81ED-4DB2-BD59-A6C34878D82A}">
                    <a16:rowId xmlns:a16="http://schemas.microsoft.com/office/drawing/2014/main" val="2854802669"/>
                  </a:ext>
                </a:extLst>
              </a:tr>
              <a:tr h="370840">
                <a:tc>
                  <a:txBody>
                    <a:bodyPr/>
                    <a:lstStyle/>
                    <a:p>
                      <a:endParaRPr lang="en-US" dirty="0"/>
                    </a:p>
                  </a:txBody>
                  <a:tcPr/>
                </a:tc>
                <a:extLst>
                  <a:ext uri="{0D108BD9-81ED-4DB2-BD59-A6C34878D82A}">
                    <a16:rowId xmlns:a16="http://schemas.microsoft.com/office/drawing/2014/main" val="49088687"/>
                  </a:ext>
                </a:extLst>
              </a:tr>
              <a:tr h="370840">
                <a:tc>
                  <a:txBody>
                    <a:bodyPr/>
                    <a:lstStyle/>
                    <a:p>
                      <a:endParaRPr lang="en-US" dirty="0"/>
                    </a:p>
                  </a:txBody>
                  <a:tcPr/>
                </a:tc>
                <a:extLst>
                  <a:ext uri="{0D108BD9-81ED-4DB2-BD59-A6C34878D82A}">
                    <a16:rowId xmlns:a16="http://schemas.microsoft.com/office/drawing/2014/main" val="3004090701"/>
                  </a:ext>
                </a:extLst>
              </a:tr>
            </a:tbl>
          </a:graphicData>
        </a:graphic>
      </p:graphicFrame>
      <p:sp>
        <p:nvSpPr>
          <p:cNvPr id="23" name="Arrow: Right 22">
            <a:extLst>
              <a:ext uri="{FF2B5EF4-FFF2-40B4-BE49-F238E27FC236}">
                <a16:creationId xmlns:a16="http://schemas.microsoft.com/office/drawing/2014/main" id="{309C7B68-0A94-7E98-32B9-07053498AF4A}"/>
              </a:ext>
            </a:extLst>
          </p:cNvPr>
          <p:cNvSpPr/>
          <p:nvPr/>
        </p:nvSpPr>
        <p:spPr>
          <a:xfrm>
            <a:off x="5120566" y="3429000"/>
            <a:ext cx="1344686" cy="462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highlight>
                <a:srgbClr val="FFFF00"/>
              </a:highlight>
            </a:endParaRPr>
          </a:p>
        </p:txBody>
      </p:sp>
      <p:graphicFrame>
        <p:nvGraphicFramePr>
          <p:cNvPr id="24" name="Table 23">
            <a:extLst>
              <a:ext uri="{FF2B5EF4-FFF2-40B4-BE49-F238E27FC236}">
                <a16:creationId xmlns:a16="http://schemas.microsoft.com/office/drawing/2014/main" id="{7E56F5A7-91AF-AC4E-54FD-A80D945B1FF3}"/>
              </a:ext>
            </a:extLst>
          </p:cNvPr>
          <p:cNvGraphicFramePr>
            <a:graphicFrameLocks noGrp="1"/>
          </p:cNvGraphicFramePr>
          <p:nvPr>
            <p:extLst>
              <p:ext uri="{D42A27DB-BD31-4B8C-83A1-F6EECF244321}">
                <p14:modId xmlns:p14="http://schemas.microsoft.com/office/powerpoint/2010/main" val="4162742728"/>
              </p:ext>
            </p:extLst>
          </p:nvPr>
        </p:nvGraphicFramePr>
        <p:xfrm>
          <a:off x="6975023" y="2658937"/>
          <a:ext cx="555558" cy="2966720"/>
        </p:xfrm>
        <a:graphic>
          <a:graphicData uri="http://schemas.openxmlformats.org/drawingml/2006/table">
            <a:tbl>
              <a:tblPr firstRow="1" bandRow="1">
                <a:tableStyleId>{5940675A-B579-460E-94D1-54222C63F5DA}</a:tableStyleId>
              </a:tblPr>
              <a:tblGrid>
                <a:gridCol w="555558">
                  <a:extLst>
                    <a:ext uri="{9D8B030D-6E8A-4147-A177-3AD203B41FA5}">
                      <a16:colId xmlns:a16="http://schemas.microsoft.com/office/drawing/2014/main" val="3145888297"/>
                    </a:ext>
                  </a:extLst>
                </a:gridCol>
              </a:tblGrid>
              <a:tr h="370840">
                <a:tc>
                  <a:txBody>
                    <a:bodyPr/>
                    <a:lstStyle/>
                    <a:p>
                      <a:endParaRPr lang="en-US" dirty="0"/>
                    </a:p>
                  </a:txBody>
                  <a:tcPr/>
                </a:tc>
                <a:extLst>
                  <a:ext uri="{0D108BD9-81ED-4DB2-BD59-A6C34878D82A}">
                    <a16:rowId xmlns:a16="http://schemas.microsoft.com/office/drawing/2014/main" val="1984241793"/>
                  </a:ext>
                </a:extLst>
              </a:tr>
              <a:tr h="370840">
                <a:tc>
                  <a:txBody>
                    <a:bodyPr/>
                    <a:lstStyle/>
                    <a:p>
                      <a:endParaRPr lang="en-US" dirty="0"/>
                    </a:p>
                  </a:txBody>
                  <a:tcPr/>
                </a:tc>
                <a:extLst>
                  <a:ext uri="{0D108BD9-81ED-4DB2-BD59-A6C34878D82A}">
                    <a16:rowId xmlns:a16="http://schemas.microsoft.com/office/drawing/2014/main" val="3304998850"/>
                  </a:ext>
                </a:extLst>
              </a:tr>
              <a:tr h="370840">
                <a:tc>
                  <a:txBody>
                    <a:bodyPr/>
                    <a:lstStyle/>
                    <a:p>
                      <a:endParaRPr lang="en-US"/>
                    </a:p>
                  </a:txBody>
                  <a:tcPr/>
                </a:tc>
                <a:extLst>
                  <a:ext uri="{0D108BD9-81ED-4DB2-BD59-A6C34878D82A}">
                    <a16:rowId xmlns:a16="http://schemas.microsoft.com/office/drawing/2014/main" val="1066131307"/>
                  </a:ext>
                </a:extLst>
              </a:tr>
              <a:tr h="370840">
                <a:tc>
                  <a:txBody>
                    <a:bodyPr/>
                    <a:lstStyle/>
                    <a:p>
                      <a:endParaRPr lang="en-US"/>
                    </a:p>
                  </a:txBody>
                  <a:tcPr/>
                </a:tc>
                <a:extLst>
                  <a:ext uri="{0D108BD9-81ED-4DB2-BD59-A6C34878D82A}">
                    <a16:rowId xmlns:a16="http://schemas.microsoft.com/office/drawing/2014/main" val="1631630444"/>
                  </a:ext>
                </a:extLst>
              </a:tr>
              <a:tr h="370840">
                <a:tc>
                  <a:txBody>
                    <a:bodyPr/>
                    <a:lstStyle/>
                    <a:p>
                      <a:endParaRPr lang="en-US"/>
                    </a:p>
                  </a:txBody>
                  <a:tcPr/>
                </a:tc>
                <a:extLst>
                  <a:ext uri="{0D108BD9-81ED-4DB2-BD59-A6C34878D82A}">
                    <a16:rowId xmlns:a16="http://schemas.microsoft.com/office/drawing/2014/main" val="3306240382"/>
                  </a:ext>
                </a:extLst>
              </a:tr>
              <a:tr h="370840">
                <a:tc>
                  <a:txBody>
                    <a:bodyPr/>
                    <a:lstStyle/>
                    <a:p>
                      <a:endParaRPr lang="en-US"/>
                    </a:p>
                  </a:txBody>
                  <a:tcPr/>
                </a:tc>
                <a:extLst>
                  <a:ext uri="{0D108BD9-81ED-4DB2-BD59-A6C34878D82A}">
                    <a16:rowId xmlns:a16="http://schemas.microsoft.com/office/drawing/2014/main" val="1544638383"/>
                  </a:ext>
                </a:extLst>
              </a:tr>
              <a:tr h="370840">
                <a:tc>
                  <a:txBody>
                    <a:bodyPr/>
                    <a:lstStyle/>
                    <a:p>
                      <a:endParaRPr lang="en-US"/>
                    </a:p>
                  </a:txBody>
                  <a:tcPr/>
                </a:tc>
                <a:extLst>
                  <a:ext uri="{0D108BD9-81ED-4DB2-BD59-A6C34878D82A}">
                    <a16:rowId xmlns:a16="http://schemas.microsoft.com/office/drawing/2014/main" val="2738811664"/>
                  </a:ext>
                </a:extLst>
              </a:tr>
              <a:tr h="370840">
                <a:tc>
                  <a:txBody>
                    <a:bodyPr/>
                    <a:lstStyle/>
                    <a:p>
                      <a:endParaRPr lang="en-US" dirty="0"/>
                    </a:p>
                  </a:txBody>
                  <a:tcPr/>
                </a:tc>
                <a:extLst>
                  <a:ext uri="{0D108BD9-81ED-4DB2-BD59-A6C34878D82A}">
                    <a16:rowId xmlns:a16="http://schemas.microsoft.com/office/drawing/2014/main" val="3889931699"/>
                  </a:ext>
                </a:extLst>
              </a:tr>
            </a:tbl>
          </a:graphicData>
        </a:graphic>
      </p:graphicFrame>
      <p:graphicFrame>
        <p:nvGraphicFramePr>
          <p:cNvPr id="25" name="Table 24">
            <a:extLst>
              <a:ext uri="{FF2B5EF4-FFF2-40B4-BE49-F238E27FC236}">
                <a16:creationId xmlns:a16="http://schemas.microsoft.com/office/drawing/2014/main" id="{76E3E1D9-A16B-F00F-4434-98623640B60D}"/>
              </a:ext>
            </a:extLst>
          </p:cNvPr>
          <p:cNvGraphicFramePr>
            <a:graphicFrameLocks noGrp="1"/>
          </p:cNvGraphicFramePr>
          <p:nvPr>
            <p:extLst>
              <p:ext uri="{D42A27DB-BD31-4B8C-83A1-F6EECF244321}">
                <p14:modId xmlns:p14="http://schemas.microsoft.com/office/powerpoint/2010/main" val="1368117040"/>
              </p:ext>
            </p:extLst>
          </p:nvPr>
        </p:nvGraphicFramePr>
        <p:xfrm>
          <a:off x="6975389" y="1178221"/>
          <a:ext cx="555558" cy="1483360"/>
        </p:xfrm>
        <a:graphic>
          <a:graphicData uri="http://schemas.openxmlformats.org/drawingml/2006/table">
            <a:tbl>
              <a:tblPr firstRow="1" bandRow="1">
                <a:tableStyleId>{5940675A-B579-460E-94D1-54222C63F5DA}</a:tableStyleId>
              </a:tblPr>
              <a:tblGrid>
                <a:gridCol w="555558">
                  <a:extLst>
                    <a:ext uri="{9D8B030D-6E8A-4147-A177-3AD203B41FA5}">
                      <a16:colId xmlns:a16="http://schemas.microsoft.com/office/drawing/2014/main" val="3636159262"/>
                    </a:ext>
                  </a:extLst>
                </a:gridCol>
              </a:tblGrid>
              <a:tr h="370840">
                <a:tc>
                  <a:txBody>
                    <a:bodyPr/>
                    <a:lstStyle/>
                    <a:p>
                      <a:endParaRPr lang="en-US" dirty="0"/>
                    </a:p>
                  </a:txBody>
                  <a:tcPr/>
                </a:tc>
                <a:extLst>
                  <a:ext uri="{0D108BD9-81ED-4DB2-BD59-A6C34878D82A}">
                    <a16:rowId xmlns:a16="http://schemas.microsoft.com/office/drawing/2014/main" val="1617414771"/>
                  </a:ext>
                </a:extLst>
              </a:tr>
              <a:tr h="370840">
                <a:tc>
                  <a:txBody>
                    <a:bodyPr/>
                    <a:lstStyle/>
                    <a:p>
                      <a:endParaRPr lang="en-US" dirty="0"/>
                    </a:p>
                  </a:txBody>
                  <a:tcPr>
                    <a:solidFill>
                      <a:srgbClr val="FF0000"/>
                    </a:solidFill>
                  </a:tcPr>
                </a:tc>
                <a:extLst>
                  <a:ext uri="{0D108BD9-81ED-4DB2-BD59-A6C34878D82A}">
                    <a16:rowId xmlns:a16="http://schemas.microsoft.com/office/drawing/2014/main" val="2854802669"/>
                  </a:ext>
                </a:extLst>
              </a:tr>
              <a:tr h="370840">
                <a:tc>
                  <a:txBody>
                    <a:bodyPr/>
                    <a:lstStyle/>
                    <a:p>
                      <a:endParaRPr lang="en-US" dirty="0"/>
                    </a:p>
                  </a:txBody>
                  <a:tcPr>
                    <a:solidFill>
                      <a:srgbClr val="FF0000"/>
                    </a:solidFill>
                  </a:tcPr>
                </a:tc>
                <a:extLst>
                  <a:ext uri="{0D108BD9-81ED-4DB2-BD59-A6C34878D82A}">
                    <a16:rowId xmlns:a16="http://schemas.microsoft.com/office/drawing/2014/main" val="49088687"/>
                  </a:ext>
                </a:extLst>
              </a:tr>
              <a:tr h="370840">
                <a:tc>
                  <a:txBody>
                    <a:bodyPr/>
                    <a:lstStyle/>
                    <a:p>
                      <a:endParaRPr lang="en-US" dirty="0"/>
                    </a:p>
                  </a:txBody>
                  <a:tcPr>
                    <a:solidFill>
                      <a:srgbClr val="FF0000"/>
                    </a:solidFill>
                  </a:tcPr>
                </a:tc>
                <a:extLst>
                  <a:ext uri="{0D108BD9-81ED-4DB2-BD59-A6C34878D82A}">
                    <a16:rowId xmlns:a16="http://schemas.microsoft.com/office/drawing/2014/main" val="3004090701"/>
                  </a:ext>
                </a:extLst>
              </a:tr>
            </a:tbl>
          </a:graphicData>
        </a:graphic>
      </p:graphicFrame>
      <p:graphicFrame>
        <p:nvGraphicFramePr>
          <p:cNvPr id="26" name="Table 25">
            <a:extLst>
              <a:ext uri="{FF2B5EF4-FFF2-40B4-BE49-F238E27FC236}">
                <a16:creationId xmlns:a16="http://schemas.microsoft.com/office/drawing/2014/main" id="{22B63772-BB2E-C9C0-CC72-64376C782CE9}"/>
              </a:ext>
            </a:extLst>
          </p:cNvPr>
          <p:cNvGraphicFramePr>
            <a:graphicFrameLocks noGrp="1"/>
          </p:cNvGraphicFramePr>
          <p:nvPr>
            <p:extLst>
              <p:ext uri="{D42A27DB-BD31-4B8C-83A1-F6EECF244321}">
                <p14:modId xmlns:p14="http://schemas.microsoft.com/office/powerpoint/2010/main" val="1838657799"/>
              </p:ext>
            </p:extLst>
          </p:nvPr>
        </p:nvGraphicFramePr>
        <p:xfrm>
          <a:off x="11024995" y="2687316"/>
          <a:ext cx="473918" cy="1483360"/>
        </p:xfrm>
        <a:graphic>
          <a:graphicData uri="http://schemas.openxmlformats.org/drawingml/2006/table">
            <a:tbl>
              <a:tblPr firstRow="1" bandRow="1">
                <a:tableStyleId>{5940675A-B579-460E-94D1-54222C63F5DA}</a:tableStyleId>
              </a:tblPr>
              <a:tblGrid>
                <a:gridCol w="473918">
                  <a:extLst>
                    <a:ext uri="{9D8B030D-6E8A-4147-A177-3AD203B41FA5}">
                      <a16:colId xmlns:a16="http://schemas.microsoft.com/office/drawing/2014/main" val="3636159262"/>
                    </a:ext>
                  </a:extLst>
                </a:gridCol>
              </a:tblGrid>
              <a:tr h="370840">
                <a:tc>
                  <a:txBody>
                    <a:bodyPr/>
                    <a:lstStyle/>
                    <a:p>
                      <a:endParaRPr lang="en-US"/>
                    </a:p>
                  </a:txBody>
                  <a:tcPr/>
                </a:tc>
                <a:extLst>
                  <a:ext uri="{0D108BD9-81ED-4DB2-BD59-A6C34878D82A}">
                    <a16:rowId xmlns:a16="http://schemas.microsoft.com/office/drawing/2014/main" val="1617414771"/>
                  </a:ext>
                </a:extLst>
              </a:tr>
              <a:tr h="370840">
                <a:tc>
                  <a:txBody>
                    <a:bodyPr/>
                    <a:lstStyle/>
                    <a:p>
                      <a:endParaRPr lang="en-US" dirty="0"/>
                    </a:p>
                  </a:txBody>
                  <a:tcPr/>
                </a:tc>
                <a:extLst>
                  <a:ext uri="{0D108BD9-81ED-4DB2-BD59-A6C34878D82A}">
                    <a16:rowId xmlns:a16="http://schemas.microsoft.com/office/drawing/2014/main" val="2854802669"/>
                  </a:ext>
                </a:extLst>
              </a:tr>
              <a:tr h="370840">
                <a:tc>
                  <a:txBody>
                    <a:bodyPr/>
                    <a:lstStyle/>
                    <a:p>
                      <a:endParaRPr lang="en-US" dirty="0"/>
                    </a:p>
                  </a:txBody>
                  <a:tcPr/>
                </a:tc>
                <a:extLst>
                  <a:ext uri="{0D108BD9-81ED-4DB2-BD59-A6C34878D82A}">
                    <a16:rowId xmlns:a16="http://schemas.microsoft.com/office/drawing/2014/main" val="49088687"/>
                  </a:ext>
                </a:extLst>
              </a:tr>
              <a:tr h="370840">
                <a:tc>
                  <a:txBody>
                    <a:bodyPr/>
                    <a:lstStyle/>
                    <a:p>
                      <a:endParaRPr lang="en-US" dirty="0"/>
                    </a:p>
                  </a:txBody>
                  <a:tcPr/>
                </a:tc>
                <a:extLst>
                  <a:ext uri="{0D108BD9-81ED-4DB2-BD59-A6C34878D82A}">
                    <a16:rowId xmlns:a16="http://schemas.microsoft.com/office/drawing/2014/main" val="3004090701"/>
                  </a:ext>
                </a:extLst>
              </a:tr>
            </a:tbl>
          </a:graphicData>
        </a:graphic>
      </p:graphicFrame>
      <p:pic>
        <p:nvPicPr>
          <p:cNvPr id="30" name="Picture 29">
            <a:extLst>
              <a:ext uri="{FF2B5EF4-FFF2-40B4-BE49-F238E27FC236}">
                <a16:creationId xmlns:a16="http://schemas.microsoft.com/office/drawing/2014/main" id="{53B6294B-5575-7C50-7BA8-EDB71DE5BA06}"/>
              </a:ext>
            </a:extLst>
          </p:cNvPr>
          <p:cNvPicPr>
            <a:picLocks noChangeAspect="1"/>
          </p:cNvPicPr>
          <p:nvPr/>
        </p:nvPicPr>
        <p:blipFill>
          <a:blip r:embed="rId3"/>
          <a:stretch>
            <a:fillRect/>
          </a:stretch>
        </p:blipFill>
        <p:spPr>
          <a:xfrm>
            <a:off x="8954851" y="3312745"/>
            <a:ext cx="1971719" cy="106705"/>
          </a:xfrm>
          <a:prstGeom prst="rect">
            <a:avLst/>
          </a:prstGeom>
        </p:spPr>
      </p:pic>
      <p:sp>
        <p:nvSpPr>
          <p:cNvPr id="31" name="TextBox 30">
            <a:extLst>
              <a:ext uri="{FF2B5EF4-FFF2-40B4-BE49-F238E27FC236}">
                <a16:creationId xmlns:a16="http://schemas.microsoft.com/office/drawing/2014/main" id="{22297E58-F6F9-A080-8768-D522A20329E9}"/>
              </a:ext>
            </a:extLst>
          </p:cNvPr>
          <p:cNvSpPr txBox="1"/>
          <p:nvPr/>
        </p:nvSpPr>
        <p:spPr>
          <a:xfrm>
            <a:off x="5464745" y="3160151"/>
            <a:ext cx="801275" cy="255776"/>
          </a:xfrm>
          <a:prstGeom prst="rect">
            <a:avLst/>
          </a:prstGeom>
          <a:noFill/>
        </p:spPr>
        <p:txBody>
          <a:bodyPr wrap="square" rtlCol="0">
            <a:spAutoFit/>
          </a:bodyPr>
          <a:lstStyle/>
          <a:p>
            <a:pPr defTabSz="539496">
              <a:spcAft>
                <a:spcPts val="600"/>
              </a:spcAft>
            </a:pPr>
            <a:r>
              <a:rPr lang="en-US" sz="1062" kern="1200" dirty="0">
                <a:solidFill>
                  <a:schemeClr val="tx1"/>
                </a:solidFill>
                <a:latin typeface="Times New Roman" panose="02020603050405020304" pitchFamily="18" charset="0"/>
                <a:ea typeface="+mn-ea"/>
                <a:cs typeface="Times New Roman" panose="02020603050405020304" pitchFamily="18" charset="0"/>
              </a:rPr>
              <a:t>Encode </a:t>
            </a:r>
            <a:endParaRPr lang="en-US"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3A0ECB98-461E-658D-22DF-B67ABC9CDA84}"/>
              </a:ext>
            </a:extLst>
          </p:cNvPr>
          <p:cNvSpPr txBox="1"/>
          <p:nvPr/>
        </p:nvSpPr>
        <p:spPr>
          <a:xfrm>
            <a:off x="4233617" y="4193007"/>
            <a:ext cx="1824033" cy="255776"/>
          </a:xfrm>
          <a:prstGeom prst="rect">
            <a:avLst/>
          </a:prstGeom>
          <a:noFill/>
        </p:spPr>
        <p:txBody>
          <a:bodyPr wrap="square" rtlCol="0">
            <a:spAutoFit/>
          </a:bodyPr>
          <a:lstStyle/>
          <a:p>
            <a:pPr defTabSz="539496">
              <a:spcAft>
                <a:spcPts val="600"/>
              </a:spcAft>
            </a:pPr>
            <a:r>
              <a:rPr lang="en-US" sz="1062" kern="1200" dirty="0">
                <a:solidFill>
                  <a:schemeClr val="tx1"/>
                </a:solidFill>
                <a:latin typeface="Times New Roman" panose="02020603050405020304" pitchFamily="18" charset="0"/>
                <a:ea typeface="+mn-ea"/>
                <a:cs typeface="Times New Roman" panose="02020603050405020304" pitchFamily="18" charset="0"/>
              </a:rPr>
              <a:t>Message qubits (Logical)</a:t>
            </a:r>
            <a:endParaRPr lang="en-US"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A65D3603-64A0-D047-9DDE-6918B990A450}"/>
              </a:ext>
            </a:extLst>
          </p:cNvPr>
          <p:cNvSpPr txBox="1"/>
          <p:nvPr/>
        </p:nvSpPr>
        <p:spPr>
          <a:xfrm>
            <a:off x="8811749" y="3121458"/>
            <a:ext cx="2315797" cy="246221"/>
          </a:xfrm>
          <a:prstGeom prst="rect">
            <a:avLst/>
          </a:prstGeom>
          <a:noFill/>
        </p:spPr>
        <p:txBody>
          <a:bodyPr wrap="square" rtlCol="0">
            <a:spAutoFit/>
          </a:bodyPr>
          <a:lstStyle/>
          <a:p>
            <a:pPr defTabSz="539496">
              <a:spcAft>
                <a:spcPts val="600"/>
              </a:spcAft>
            </a:pPr>
            <a:r>
              <a:rPr lang="en-US" sz="1000" kern="1200" dirty="0">
                <a:solidFill>
                  <a:schemeClr val="tx1"/>
                </a:solidFill>
                <a:latin typeface="Times New Roman" panose="02020603050405020304" pitchFamily="18" charset="0"/>
                <a:ea typeface="+mn-ea"/>
                <a:cs typeface="Times New Roman" panose="02020603050405020304" pitchFamily="18" charset="0"/>
              </a:rPr>
              <a:t>Stabilizer Measurements (Low-Weight)</a:t>
            </a:r>
            <a:endParaRPr lang="en-US" sz="10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D8701D12-DCB3-0A9B-3466-7AFB35B03243}"/>
              </a:ext>
            </a:extLst>
          </p:cNvPr>
          <p:cNvSpPr txBox="1"/>
          <p:nvPr/>
        </p:nvSpPr>
        <p:spPr>
          <a:xfrm>
            <a:off x="10941060" y="4166192"/>
            <a:ext cx="677370" cy="255776"/>
          </a:xfrm>
          <a:prstGeom prst="rect">
            <a:avLst/>
          </a:prstGeom>
          <a:noFill/>
        </p:spPr>
        <p:txBody>
          <a:bodyPr wrap="square" rtlCol="0">
            <a:spAutoFit/>
          </a:bodyPr>
          <a:lstStyle/>
          <a:p>
            <a:pPr defTabSz="539496">
              <a:spcAft>
                <a:spcPts val="600"/>
              </a:spcAft>
            </a:pPr>
            <a:r>
              <a:rPr lang="en-US" sz="1062" kern="1200" dirty="0">
                <a:solidFill>
                  <a:schemeClr val="tx1"/>
                </a:solidFill>
                <a:latin typeface="Times New Roman" panose="02020603050405020304" pitchFamily="18" charset="0"/>
                <a:ea typeface="+mn-ea"/>
                <a:cs typeface="Times New Roman" panose="02020603050405020304" pitchFamily="18" charset="0"/>
              </a:rPr>
              <a:t>Message</a:t>
            </a:r>
            <a:endParaRPr lang="en-US" dirty="0">
              <a:latin typeface="Times New Roman" panose="02020603050405020304" pitchFamily="18" charset="0"/>
              <a:cs typeface="Times New Roman" panose="02020603050405020304" pitchFamily="18" charset="0"/>
            </a:endParaRPr>
          </a:p>
        </p:txBody>
      </p:sp>
      <p:sp>
        <p:nvSpPr>
          <p:cNvPr id="36" name="Left Brace 35">
            <a:extLst>
              <a:ext uri="{FF2B5EF4-FFF2-40B4-BE49-F238E27FC236}">
                <a16:creationId xmlns:a16="http://schemas.microsoft.com/office/drawing/2014/main" id="{ECC8505F-79BE-C24C-C425-9D17C26EA171}"/>
              </a:ext>
            </a:extLst>
          </p:cNvPr>
          <p:cNvSpPr/>
          <p:nvPr/>
        </p:nvSpPr>
        <p:spPr>
          <a:xfrm>
            <a:off x="4319195" y="2764638"/>
            <a:ext cx="94210" cy="141618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7" name="Left Brace 36">
            <a:extLst>
              <a:ext uri="{FF2B5EF4-FFF2-40B4-BE49-F238E27FC236}">
                <a16:creationId xmlns:a16="http://schemas.microsoft.com/office/drawing/2014/main" id="{72448CF3-7477-07EF-33C0-78BE5E907C20}"/>
              </a:ext>
            </a:extLst>
          </p:cNvPr>
          <p:cNvSpPr/>
          <p:nvPr/>
        </p:nvSpPr>
        <p:spPr>
          <a:xfrm>
            <a:off x="6683777" y="1323191"/>
            <a:ext cx="214368" cy="430246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69CB90DE-AAA7-4DA1-316E-B4C49C3D23E2}"/>
              </a:ext>
            </a:extLst>
          </p:cNvPr>
          <p:cNvSpPr/>
          <p:nvPr/>
        </p:nvSpPr>
        <p:spPr>
          <a:xfrm>
            <a:off x="7608191" y="1556427"/>
            <a:ext cx="105843" cy="110251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C6B6C759-0E1D-8EE9-9C9C-011D60C6B7C4}"/>
              </a:ext>
            </a:extLst>
          </p:cNvPr>
          <p:cNvSpPr txBox="1"/>
          <p:nvPr/>
        </p:nvSpPr>
        <p:spPr>
          <a:xfrm>
            <a:off x="4079299" y="3336931"/>
            <a:ext cx="231593" cy="255776"/>
          </a:xfrm>
          <a:prstGeom prst="rect">
            <a:avLst/>
          </a:prstGeom>
          <a:noFill/>
        </p:spPr>
        <p:txBody>
          <a:bodyPr wrap="square" rtlCol="0">
            <a:spAutoFit/>
          </a:bodyPr>
          <a:lstStyle/>
          <a:p>
            <a:pPr defTabSz="539496">
              <a:spcAft>
                <a:spcPts val="600"/>
              </a:spcAft>
            </a:pPr>
            <a:r>
              <a:rPr lang="en-US" sz="1062" b="1" kern="1200" dirty="0">
                <a:solidFill>
                  <a:schemeClr val="tx1"/>
                </a:solidFill>
                <a:latin typeface="Times New Roman" panose="02020603050405020304" pitchFamily="18" charset="0"/>
                <a:ea typeface="+mn-ea"/>
                <a:cs typeface="Times New Roman" panose="02020603050405020304" pitchFamily="18" charset="0"/>
              </a:rPr>
              <a:t>K</a:t>
            </a:r>
            <a:endParaRPr lang="en-US"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9472FE6A-458F-722F-3E8E-D844EDB28F91}"/>
              </a:ext>
            </a:extLst>
          </p:cNvPr>
          <p:cNvSpPr txBox="1"/>
          <p:nvPr/>
        </p:nvSpPr>
        <p:spPr>
          <a:xfrm>
            <a:off x="6426108" y="3265853"/>
            <a:ext cx="180791" cy="346570"/>
          </a:xfrm>
          <a:prstGeom prst="rect">
            <a:avLst/>
          </a:prstGeom>
          <a:noFill/>
        </p:spPr>
        <p:txBody>
          <a:bodyPr wrap="square" rtlCol="0">
            <a:spAutoFit/>
          </a:bodyPr>
          <a:lstStyle/>
          <a:p>
            <a:pPr defTabSz="539496">
              <a:spcAft>
                <a:spcPts val="600"/>
              </a:spcAft>
            </a:pPr>
            <a:r>
              <a:rPr lang="en-US" sz="1652" b="1" kern="1200" dirty="0">
                <a:solidFill>
                  <a:schemeClr val="tx1"/>
                </a:solidFill>
                <a:latin typeface="Times New Roman" panose="02020603050405020304" pitchFamily="18" charset="0"/>
                <a:ea typeface="+mn-ea"/>
                <a:cs typeface="Times New Roman" panose="02020603050405020304" pitchFamily="18" charset="0"/>
              </a:rPr>
              <a:t>n</a:t>
            </a:r>
            <a:endParaRPr lang="en-US" sz="2800" b="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B0BF5D02-C569-8ABA-5995-AD5943B4DF97}"/>
              </a:ext>
            </a:extLst>
          </p:cNvPr>
          <p:cNvSpPr txBox="1"/>
          <p:nvPr/>
        </p:nvSpPr>
        <p:spPr>
          <a:xfrm>
            <a:off x="7698113" y="1952575"/>
            <a:ext cx="479618" cy="310213"/>
          </a:xfrm>
          <a:prstGeom prst="rect">
            <a:avLst/>
          </a:prstGeom>
          <a:noFill/>
        </p:spPr>
        <p:txBody>
          <a:bodyPr wrap="none" rtlCol="0">
            <a:spAutoFit/>
          </a:bodyPr>
          <a:lstStyle/>
          <a:p>
            <a:pPr defTabSz="539496">
              <a:spcAft>
                <a:spcPts val="600"/>
              </a:spcAft>
            </a:pPr>
            <a:r>
              <a:rPr lang="en-US" sz="1416" b="1" kern="1200">
                <a:solidFill>
                  <a:schemeClr val="tx1"/>
                </a:solidFill>
                <a:latin typeface="Times New Roman" panose="02020603050405020304" pitchFamily="18" charset="0"/>
                <a:ea typeface="+mn-ea"/>
                <a:cs typeface="Times New Roman" panose="02020603050405020304" pitchFamily="18" charset="0"/>
              </a:rPr>
              <a:t>&lt; d </a:t>
            </a:r>
            <a:endParaRPr lang="en-US" sz="2400" b="1">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2F4F09A3-BA39-3576-3589-98066761E80F}"/>
              </a:ext>
            </a:extLst>
          </p:cNvPr>
          <p:cNvSpPr txBox="1"/>
          <p:nvPr/>
        </p:nvSpPr>
        <p:spPr>
          <a:xfrm>
            <a:off x="6569228" y="5741329"/>
            <a:ext cx="1922705" cy="255776"/>
          </a:xfrm>
          <a:prstGeom prst="rect">
            <a:avLst/>
          </a:prstGeom>
          <a:noFill/>
        </p:spPr>
        <p:txBody>
          <a:bodyPr wrap="square" rtlCol="0">
            <a:spAutoFit/>
          </a:bodyPr>
          <a:lstStyle/>
          <a:p>
            <a:pPr defTabSz="539496">
              <a:spcAft>
                <a:spcPts val="600"/>
              </a:spcAft>
            </a:pPr>
            <a:r>
              <a:rPr lang="en-US" sz="1062" kern="1200" dirty="0">
                <a:solidFill>
                  <a:schemeClr val="tx1"/>
                </a:solidFill>
                <a:latin typeface="+mn-lt"/>
                <a:ea typeface="+mn-ea"/>
                <a:cs typeface="+mn-cs"/>
              </a:rPr>
              <a:t>Code q-bits (Physical)</a:t>
            </a:r>
            <a:endParaRPr lang="en-US" dirty="0"/>
          </a:p>
        </p:txBody>
      </p:sp>
      <p:sp>
        <p:nvSpPr>
          <p:cNvPr id="44" name="Rectangle 43">
            <a:extLst>
              <a:ext uri="{FF2B5EF4-FFF2-40B4-BE49-F238E27FC236}">
                <a16:creationId xmlns:a16="http://schemas.microsoft.com/office/drawing/2014/main" id="{7B476150-BA58-D851-5461-0E2B408FE2EE}"/>
              </a:ext>
            </a:extLst>
          </p:cNvPr>
          <p:cNvSpPr/>
          <p:nvPr/>
        </p:nvSpPr>
        <p:spPr>
          <a:xfrm>
            <a:off x="7992041" y="1193293"/>
            <a:ext cx="691083" cy="21927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539496">
              <a:spcAft>
                <a:spcPts val="600"/>
              </a:spcAft>
            </a:pPr>
            <a:r>
              <a:rPr lang="en-US" sz="1062" kern="1200" dirty="0">
                <a:solidFill>
                  <a:srgbClr val="555555"/>
                </a:solidFill>
                <a:latin typeface="Times New Roman" panose="02020603050405020304" pitchFamily="18" charset="0"/>
                <a:ea typeface="+mn-ea"/>
                <a:cs typeface="Times New Roman" panose="02020603050405020304" pitchFamily="18" charset="0"/>
              </a:rPr>
              <a:t>X –Z </a:t>
            </a:r>
            <a:endParaRPr lang="en-US" dirty="0">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CE12C406-0A99-BFFA-1356-3246574EB4B7}"/>
              </a:ext>
            </a:extLst>
          </p:cNvPr>
          <p:cNvSpPr/>
          <p:nvPr/>
        </p:nvSpPr>
        <p:spPr>
          <a:xfrm>
            <a:off x="8076432" y="5304533"/>
            <a:ext cx="735317" cy="3211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E441B9B3-3B7B-08FB-41BF-08DB82C29F55}"/>
              </a:ext>
            </a:extLst>
          </p:cNvPr>
          <p:cNvSpPr/>
          <p:nvPr/>
        </p:nvSpPr>
        <p:spPr>
          <a:xfrm rot="16200000">
            <a:off x="8334184" y="5210739"/>
            <a:ext cx="219812" cy="490271"/>
          </a:xfrm>
          <a:prstGeom prst="flowChartDela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B082A189-7EDE-82D4-5DD3-966D7811A33B}"/>
              </a:ext>
            </a:extLst>
          </p:cNvPr>
          <p:cNvCxnSpPr/>
          <p:nvPr/>
        </p:nvCxnSpPr>
        <p:spPr>
          <a:xfrm flipV="1">
            <a:off x="8451339" y="5369796"/>
            <a:ext cx="254884" cy="1099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8" name="Rectangle 57">
            <a:extLst>
              <a:ext uri="{FF2B5EF4-FFF2-40B4-BE49-F238E27FC236}">
                <a16:creationId xmlns:a16="http://schemas.microsoft.com/office/drawing/2014/main" id="{847DB344-1BB6-D2F4-1B37-489F1FD6C698}"/>
              </a:ext>
            </a:extLst>
          </p:cNvPr>
          <p:cNvSpPr/>
          <p:nvPr/>
        </p:nvSpPr>
        <p:spPr>
          <a:xfrm>
            <a:off x="8051870" y="3134930"/>
            <a:ext cx="691083" cy="21927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539496">
              <a:spcAft>
                <a:spcPts val="600"/>
              </a:spcAft>
            </a:pPr>
            <a:r>
              <a:rPr lang="en-US" sz="1062" kern="1200" dirty="0">
                <a:solidFill>
                  <a:srgbClr val="555555"/>
                </a:solidFill>
                <a:latin typeface="Times New Roman" panose="02020603050405020304" pitchFamily="18" charset="0"/>
                <a:ea typeface="+mn-ea"/>
                <a:cs typeface="Times New Roman" panose="02020603050405020304" pitchFamily="18" charset="0"/>
              </a:rPr>
              <a:t>X –Z </a:t>
            </a:r>
            <a:endParaRPr lang="en-US" dirty="0">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2211AC2A-E65B-BBEF-5B9F-41960B2772A2}"/>
              </a:ext>
            </a:extLst>
          </p:cNvPr>
          <p:cNvSpPr/>
          <p:nvPr/>
        </p:nvSpPr>
        <p:spPr>
          <a:xfrm>
            <a:off x="8076432" y="4564477"/>
            <a:ext cx="691083" cy="21927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539496">
              <a:spcAft>
                <a:spcPts val="600"/>
              </a:spcAft>
            </a:pPr>
            <a:r>
              <a:rPr lang="en-US" sz="1062" kern="1200" dirty="0">
                <a:solidFill>
                  <a:srgbClr val="555555"/>
                </a:solidFill>
                <a:latin typeface="Times New Roman" panose="02020603050405020304" pitchFamily="18" charset="0"/>
                <a:ea typeface="+mn-ea"/>
                <a:cs typeface="Times New Roman" panose="02020603050405020304" pitchFamily="18" charset="0"/>
              </a:rPr>
              <a:t>X –Z </a:t>
            </a:r>
            <a:endParaRPr lang="en-US" dirty="0">
              <a:latin typeface="Times New Roman" panose="02020603050405020304" pitchFamily="18" charset="0"/>
              <a:cs typeface="Times New Roman" panose="02020603050405020304" pitchFamily="18" charset="0"/>
            </a:endParaRPr>
          </a:p>
        </p:txBody>
      </p:sp>
      <p:pic>
        <p:nvPicPr>
          <p:cNvPr id="5" name="Picture 4" descr="A logo with text and a group of people&#10;&#10;Description automatically generated">
            <a:extLst>
              <a:ext uri="{FF2B5EF4-FFF2-40B4-BE49-F238E27FC236}">
                <a16:creationId xmlns:a16="http://schemas.microsoft.com/office/drawing/2014/main" id="{72CB3DBC-FDC2-D4B2-6504-B6457E0D7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58950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26534434-8B07-BC27-4784-F88484694856}"/>
              </a:ext>
            </a:extLst>
          </p:cNvPr>
          <p:cNvGraphicFramePr>
            <a:graphicFrameLocks/>
          </p:cNvGraphicFramePr>
          <p:nvPr>
            <p:extLst>
              <p:ext uri="{D42A27DB-BD31-4B8C-83A1-F6EECF244321}">
                <p14:modId xmlns:p14="http://schemas.microsoft.com/office/powerpoint/2010/main" val="906901855"/>
              </p:ext>
            </p:extLst>
          </p:nvPr>
        </p:nvGraphicFramePr>
        <p:xfrm>
          <a:off x="1677023" y="1034502"/>
          <a:ext cx="727953" cy="1854200"/>
        </p:xfrm>
        <a:graphic>
          <a:graphicData uri="http://schemas.openxmlformats.org/drawingml/2006/table">
            <a:tbl>
              <a:tblPr firstRow="1" bandRow="1">
                <a:tableStyleId>{5940675A-B579-460E-94D1-54222C63F5DA}</a:tableStyleId>
              </a:tblPr>
              <a:tblGrid>
                <a:gridCol w="727953">
                  <a:extLst>
                    <a:ext uri="{9D8B030D-6E8A-4147-A177-3AD203B41FA5}">
                      <a16:colId xmlns:a16="http://schemas.microsoft.com/office/drawing/2014/main" val="1257544534"/>
                    </a:ext>
                  </a:extLst>
                </a:gridCol>
              </a:tblGrid>
              <a:tr h="370840">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189546322"/>
                  </a:ext>
                </a:extLst>
              </a:tr>
              <a:tr h="370840">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3584376724"/>
                  </a:ext>
                </a:extLst>
              </a:tr>
              <a:tr h="370840">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2237581693"/>
                  </a:ext>
                </a:extLst>
              </a:tr>
              <a:tr h="370840">
                <a:tc>
                  <a:txBody>
                    <a:bodyPr/>
                    <a:lstStyle/>
                    <a:p>
                      <a:endParaRPr lang="en-US" dirty="0"/>
                    </a:p>
                  </a:txBody>
                  <a:tcPr>
                    <a:solidFill>
                      <a:srgbClr val="FFC000"/>
                    </a:solidFill>
                  </a:tcPr>
                </a:tc>
                <a:extLst>
                  <a:ext uri="{0D108BD9-81ED-4DB2-BD59-A6C34878D82A}">
                    <a16:rowId xmlns:a16="http://schemas.microsoft.com/office/drawing/2014/main" val="2236774975"/>
                  </a:ext>
                </a:extLst>
              </a:tr>
              <a:tr h="370840">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1480342254"/>
                  </a:ext>
                </a:extLst>
              </a:tr>
            </a:tbl>
          </a:graphicData>
        </a:graphic>
      </p:graphicFrame>
      <p:graphicFrame>
        <p:nvGraphicFramePr>
          <p:cNvPr id="12" name="Content Placeholder 10">
            <a:extLst>
              <a:ext uri="{FF2B5EF4-FFF2-40B4-BE49-F238E27FC236}">
                <a16:creationId xmlns:a16="http://schemas.microsoft.com/office/drawing/2014/main" id="{6CDF7EFF-C083-C35B-A937-385E70B84DC3}"/>
              </a:ext>
            </a:extLst>
          </p:cNvPr>
          <p:cNvGraphicFramePr>
            <a:graphicFrameLocks/>
          </p:cNvGraphicFramePr>
          <p:nvPr>
            <p:extLst>
              <p:ext uri="{D42A27DB-BD31-4B8C-83A1-F6EECF244321}">
                <p14:modId xmlns:p14="http://schemas.microsoft.com/office/powerpoint/2010/main" val="707235525"/>
              </p:ext>
            </p:extLst>
          </p:nvPr>
        </p:nvGraphicFramePr>
        <p:xfrm>
          <a:off x="9162040" y="1166844"/>
          <a:ext cx="727953" cy="1854200"/>
        </p:xfrm>
        <a:graphic>
          <a:graphicData uri="http://schemas.openxmlformats.org/drawingml/2006/table">
            <a:tbl>
              <a:tblPr firstRow="1" bandRow="1">
                <a:tableStyleId>{5940675A-B579-460E-94D1-54222C63F5DA}</a:tableStyleId>
              </a:tblPr>
              <a:tblGrid>
                <a:gridCol w="727953">
                  <a:extLst>
                    <a:ext uri="{9D8B030D-6E8A-4147-A177-3AD203B41FA5}">
                      <a16:colId xmlns:a16="http://schemas.microsoft.com/office/drawing/2014/main" val="1257544534"/>
                    </a:ext>
                  </a:extLst>
                </a:gridCol>
              </a:tblGrid>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89546322"/>
                  </a:ext>
                </a:extLst>
              </a:tr>
              <a:tr h="370840">
                <a:tc>
                  <a:txBody>
                    <a:bodyPr/>
                    <a:lstStyle/>
                    <a:p>
                      <a:endParaRPr lang="en-US" dirty="0"/>
                    </a:p>
                  </a:txBody>
                  <a:tcPr>
                    <a:solidFill>
                      <a:srgbClr val="FFC000"/>
                    </a:solidFill>
                  </a:tcPr>
                </a:tc>
                <a:extLst>
                  <a:ext uri="{0D108BD9-81ED-4DB2-BD59-A6C34878D82A}">
                    <a16:rowId xmlns:a16="http://schemas.microsoft.com/office/drawing/2014/main" val="3584376724"/>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2237581693"/>
                  </a:ext>
                </a:extLst>
              </a:tr>
              <a:tr h="370840">
                <a:tc>
                  <a:txBody>
                    <a:bodyPr/>
                    <a:lstStyle/>
                    <a:p>
                      <a:endParaRPr lang="en-US"/>
                    </a:p>
                  </a:txBody>
                  <a:tcPr>
                    <a:solidFill>
                      <a:schemeClr val="accent6">
                        <a:lumMod val="60000"/>
                        <a:lumOff val="40000"/>
                      </a:schemeClr>
                    </a:solidFill>
                  </a:tcPr>
                </a:tc>
                <a:extLst>
                  <a:ext uri="{0D108BD9-81ED-4DB2-BD59-A6C34878D82A}">
                    <a16:rowId xmlns:a16="http://schemas.microsoft.com/office/drawing/2014/main" val="2236774975"/>
                  </a:ext>
                </a:extLst>
              </a:tr>
              <a:tr h="370840">
                <a:tc>
                  <a:txBody>
                    <a:bodyPr/>
                    <a:lstStyle/>
                    <a:p>
                      <a:endParaRPr lang="en-US" dirty="0"/>
                    </a:p>
                  </a:txBody>
                  <a:tcPr>
                    <a:solidFill>
                      <a:schemeClr val="accent6">
                        <a:lumMod val="60000"/>
                        <a:lumOff val="40000"/>
                      </a:schemeClr>
                    </a:solidFill>
                  </a:tcPr>
                </a:tc>
                <a:extLst>
                  <a:ext uri="{0D108BD9-81ED-4DB2-BD59-A6C34878D82A}">
                    <a16:rowId xmlns:a16="http://schemas.microsoft.com/office/drawing/2014/main" val="1480342254"/>
                  </a:ext>
                </a:extLst>
              </a:tr>
            </a:tbl>
          </a:graphicData>
        </a:graphic>
      </p:graphicFrame>
      <p:graphicFrame>
        <p:nvGraphicFramePr>
          <p:cNvPr id="13" name="Table 12">
            <a:extLst>
              <a:ext uri="{FF2B5EF4-FFF2-40B4-BE49-F238E27FC236}">
                <a16:creationId xmlns:a16="http://schemas.microsoft.com/office/drawing/2014/main" id="{31052819-150F-7E3F-A498-33ACA3A4886C}"/>
              </a:ext>
            </a:extLst>
          </p:cNvPr>
          <p:cNvGraphicFramePr>
            <a:graphicFrameLocks noGrp="1"/>
          </p:cNvGraphicFramePr>
          <p:nvPr>
            <p:extLst>
              <p:ext uri="{D42A27DB-BD31-4B8C-83A1-F6EECF244321}">
                <p14:modId xmlns:p14="http://schemas.microsoft.com/office/powerpoint/2010/main" val="4104695950"/>
              </p:ext>
            </p:extLst>
          </p:nvPr>
        </p:nvGraphicFramePr>
        <p:xfrm>
          <a:off x="5441958" y="643468"/>
          <a:ext cx="727953" cy="2966720"/>
        </p:xfrm>
        <a:graphic>
          <a:graphicData uri="http://schemas.openxmlformats.org/drawingml/2006/table">
            <a:tbl>
              <a:tblPr firstRow="1" bandRow="1">
                <a:tableStyleId>{5940675A-B579-460E-94D1-54222C63F5DA}</a:tableStyleId>
              </a:tblPr>
              <a:tblGrid>
                <a:gridCol w="727953">
                  <a:extLst>
                    <a:ext uri="{9D8B030D-6E8A-4147-A177-3AD203B41FA5}">
                      <a16:colId xmlns:a16="http://schemas.microsoft.com/office/drawing/2014/main" val="2177925399"/>
                    </a:ext>
                  </a:extLst>
                </a:gridCol>
              </a:tblGrid>
              <a:tr h="370840">
                <a:tc>
                  <a:txBody>
                    <a:bodyPr/>
                    <a:lstStyle/>
                    <a:p>
                      <a:endParaRPr lang="en-US" dirty="0"/>
                    </a:p>
                  </a:txBody>
                  <a:tcPr>
                    <a:solidFill>
                      <a:srgbClr val="FFFF00"/>
                    </a:solidFill>
                  </a:tcPr>
                </a:tc>
                <a:extLst>
                  <a:ext uri="{0D108BD9-81ED-4DB2-BD59-A6C34878D82A}">
                    <a16:rowId xmlns:a16="http://schemas.microsoft.com/office/drawing/2014/main" val="2106268007"/>
                  </a:ext>
                </a:extLst>
              </a:tr>
              <a:tr h="370840">
                <a:tc>
                  <a:txBody>
                    <a:bodyPr/>
                    <a:lstStyle/>
                    <a:p>
                      <a:r>
                        <a:rPr lang="en-US" dirty="0"/>
                        <a:t>X      Z</a:t>
                      </a:r>
                    </a:p>
                  </a:txBody>
                  <a:tcPr>
                    <a:solidFill>
                      <a:srgbClr val="FFFF00"/>
                    </a:solidFill>
                  </a:tcPr>
                </a:tc>
                <a:extLst>
                  <a:ext uri="{0D108BD9-81ED-4DB2-BD59-A6C34878D82A}">
                    <a16:rowId xmlns:a16="http://schemas.microsoft.com/office/drawing/2014/main" val="1222835304"/>
                  </a:ext>
                </a:extLst>
              </a:tr>
              <a:tr h="370840">
                <a:tc>
                  <a:txBody>
                    <a:bodyPr/>
                    <a:lstStyle/>
                    <a:p>
                      <a:endParaRPr lang="en-US" dirty="0"/>
                    </a:p>
                  </a:txBody>
                  <a:tcPr>
                    <a:solidFill>
                      <a:srgbClr val="FFFF00"/>
                    </a:solidFill>
                  </a:tcPr>
                </a:tc>
                <a:extLst>
                  <a:ext uri="{0D108BD9-81ED-4DB2-BD59-A6C34878D82A}">
                    <a16:rowId xmlns:a16="http://schemas.microsoft.com/office/drawing/2014/main" val="2288317919"/>
                  </a:ext>
                </a:extLst>
              </a:tr>
              <a:tr h="370840">
                <a:tc>
                  <a:txBody>
                    <a:bodyPr/>
                    <a:lstStyle/>
                    <a:p>
                      <a:r>
                        <a:rPr lang="en-US" dirty="0"/>
                        <a:t>X      Z</a:t>
                      </a:r>
                    </a:p>
                  </a:txBody>
                  <a:tcPr>
                    <a:solidFill>
                      <a:srgbClr val="FFFF00"/>
                    </a:solidFill>
                  </a:tcPr>
                </a:tc>
                <a:extLst>
                  <a:ext uri="{0D108BD9-81ED-4DB2-BD59-A6C34878D82A}">
                    <a16:rowId xmlns:a16="http://schemas.microsoft.com/office/drawing/2014/main" val="2672272102"/>
                  </a:ext>
                </a:extLst>
              </a:tr>
              <a:tr h="370840">
                <a:tc>
                  <a:txBody>
                    <a:bodyPr/>
                    <a:lstStyle/>
                    <a:p>
                      <a:endParaRPr lang="en-US" dirty="0"/>
                    </a:p>
                  </a:txBody>
                  <a:tcPr>
                    <a:solidFill>
                      <a:srgbClr val="FFFF00"/>
                    </a:solidFill>
                  </a:tcPr>
                </a:tc>
                <a:extLst>
                  <a:ext uri="{0D108BD9-81ED-4DB2-BD59-A6C34878D82A}">
                    <a16:rowId xmlns:a16="http://schemas.microsoft.com/office/drawing/2014/main" val="2819218138"/>
                  </a:ext>
                </a:extLst>
              </a:tr>
              <a:tr h="370840">
                <a:tc>
                  <a:txBody>
                    <a:bodyPr/>
                    <a:lstStyle/>
                    <a:p>
                      <a:r>
                        <a:rPr lang="en-US" dirty="0"/>
                        <a:t>X      Z</a:t>
                      </a:r>
                    </a:p>
                  </a:txBody>
                  <a:tcPr>
                    <a:solidFill>
                      <a:srgbClr val="FFFF00"/>
                    </a:solidFill>
                  </a:tcPr>
                </a:tc>
                <a:extLst>
                  <a:ext uri="{0D108BD9-81ED-4DB2-BD59-A6C34878D82A}">
                    <a16:rowId xmlns:a16="http://schemas.microsoft.com/office/drawing/2014/main" val="2120508118"/>
                  </a:ext>
                </a:extLst>
              </a:tr>
              <a:tr h="370840">
                <a:tc>
                  <a:txBody>
                    <a:bodyPr/>
                    <a:lstStyle/>
                    <a:p>
                      <a:endParaRPr lang="en-US" dirty="0"/>
                    </a:p>
                  </a:txBody>
                  <a:tcPr>
                    <a:solidFill>
                      <a:srgbClr val="FFFF00"/>
                    </a:solidFill>
                  </a:tcPr>
                </a:tc>
                <a:extLst>
                  <a:ext uri="{0D108BD9-81ED-4DB2-BD59-A6C34878D82A}">
                    <a16:rowId xmlns:a16="http://schemas.microsoft.com/office/drawing/2014/main" val="2882620669"/>
                  </a:ext>
                </a:extLst>
              </a:tr>
              <a:tr h="370840">
                <a:tc>
                  <a:txBody>
                    <a:bodyPr/>
                    <a:lstStyle/>
                    <a:p>
                      <a:r>
                        <a:rPr lang="en-US" dirty="0"/>
                        <a:t>X      Z</a:t>
                      </a:r>
                    </a:p>
                  </a:txBody>
                  <a:tcPr>
                    <a:solidFill>
                      <a:srgbClr val="FFFF00"/>
                    </a:solidFill>
                  </a:tcPr>
                </a:tc>
                <a:extLst>
                  <a:ext uri="{0D108BD9-81ED-4DB2-BD59-A6C34878D82A}">
                    <a16:rowId xmlns:a16="http://schemas.microsoft.com/office/drawing/2014/main" val="74386537"/>
                  </a:ext>
                </a:extLst>
              </a:tr>
            </a:tbl>
          </a:graphicData>
        </a:graphic>
      </p:graphicFrame>
      <p:cxnSp>
        <p:nvCxnSpPr>
          <p:cNvPr id="15" name="Straight Connector 14">
            <a:extLst>
              <a:ext uri="{FF2B5EF4-FFF2-40B4-BE49-F238E27FC236}">
                <a16:creationId xmlns:a16="http://schemas.microsoft.com/office/drawing/2014/main" id="{E911E3D4-85E7-458A-3F44-D408A910A2FE}"/>
              </a:ext>
            </a:extLst>
          </p:cNvPr>
          <p:cNvCxnSpPr>
            <a:cxnSpLocks/>
          </p:cNvCxnSpPr>
          <p:nvPr/>
        </p:nvCxnSpPr>
        <p:spPr>
          <a:xfrm flipV="1">
            <a:off x="2395662" y="886137"/>
            <a:ext cx="3035188" cy="6440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8751FCB-C1A5-750A-036D-8FD61CFAF7DF}"/>
              </a:ext>
            </a:extLst>
          </p:cNvPr>
          <p:cNvCxnSpPr>
            <a:cxnSpLocks/>
          </p:cNvCxnSpPr>
          <p:nvPr/>
        </p:nvCxnSpPr>
        <p:spPr>
          <a:xfrm>
            <a:off x="2421394" y="1262082"/>
            <a:ext cx="3028785" cy="684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8CC0127-52EE-C795-00F4-CC85B2EB3587}"/>
              </a:ext>
            </a:extLst>
          </p:cNvPr>
          <p:cNvCxnSpPr>
            <a:cxnSpLocks/>
          </p:cNvCxnSpPr>
          <p:nvPr/>
        </p:nvCxnSpPr>
        <p:spPr>
          <a:xfrm>
            <a:off x="2390514" y="1226957"/>
            <a:ext cx="3037299" cy="176434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895BC57-80F6-44D5-30FF-B9E345EDB33E}"/>
              </a:ext>
            </a:extLst>
          </p:cNvPr>
          <p:cNvCxnSpPr>
            <a:cxnSpLocks/>
          </p:cNvCxnSpPr>
          <p:nvPr/>
        </p:nvCxnSpPr>
        <p:spPr>
          <a:xfrm>
            <a:off x="2415146" y="1234925"/>
            <a:ext cx="3021264" cy="10785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C717E9-EA9D-364C-DC20-6C6121E1DFD4}"/>
              </a:ext>
            </a:extLst>
          </p:cNvPr>
          <p:cNvCxnSpPr>
            <a:cxnSpLocks/>
          </p:cNvCxnSpPr>
          <p:nvPr/>
        </p:nvCxnSpPr>
        <p:spPr>
          <a:xfrm flipV="1">
            <a:off x="2376536" y="2337590"/>
            <a:ext cx="3061296" cy="3381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DB1847A-4E0A-DE96-6AA7-824228748000}"/>
              </a:ext>
            </a:extLst>
          </p:cNvPr>
          <p:cNvCxnSpPr>
            <a:cxnSpLocks/>
          </p:cNvCxnSpPr>
          <p:nvPr/>
        </p:nvCxnSpPr>
        <p:spPr>
          <a:xfrm flipV="1">
            <a:off x="2425520" y="1529243"/>
            <a:ext cx="3029572" cy="1140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1BDF9A8-7AB6-CF38-9A81-5AFA711274F1}"/>
              </a:ext>
            </a:extLst>
          </p:cNvPr>
          <p:cNvCxnSpPr>
            <a:cxnSpLocks/>
          </p:cNvCxnSpPr>
          <p:nvPr/>
        </p:nvCxnSpPr>
        <p:spPr>
          <a:xfrm>
            <a:off x="2418095" y="2689938"/>
            <a:ext cx="3010538" cy="303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5DEC9E2-6B7E-C08B-6B69-4583A5836653}"/>
              </a:ext>
            </a:extLst>
          </p:cNvPr>
          <p:cNvCxnSpPr>
            <a:cxnSpLocks/>
          </p:cNvCxnSpPr>
          <p:nvPr/>
        </p:nvCxnSpPr>
        <p:spPr>
          <a:xfrm flipV="1">
            <a:off x="2410712" y="1256254"/>
            <a:ext cx="2999797" cy="1429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1B3EF3D-34C6-1582-1140-617F7DAA5145}"/>
              </a:ext>
            </a:extLst>
          </p:cNvPr>
          <p:cNvCxnSpPr>
            <a:cxnSpLocks/>
          </p:cNvCxnSpPr>
          <p:nvPr/>
        </p:nvCxnSpPr>
        <p:spPr>
          <a:xfrm flipV="1">
            <a:off x="2832997" y="1994862"/>
            <a:ext cx="2604835" cy="357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AC87B65-F71D-623B-7267-C7CDB3AFDC79}"/>
              </a:ext>
            </a:extLst>
          </p:cNvPr>
          <p:cNvCxnSpPr>
            <a:cxnSpLocks/>
          </p:cNvCxnSpPr>
          <p:nvPr/>
        </p:nvCxnSpPr>
        <p:spPr>
          <a:xfrm>
            <a:off x="2376152" y="2272199"/>
            <a:ext cx="3080101" cy="413755"/>
          </a:xfrm>
          <a:prstGeom prst="line">
            <a:avLst/>
          </a:prstGeom>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CE11D52E-3325-0660-3368-F490AFBBF70D}"/>
              </a:ext>
            </a:extLst>
          </p:cNvPr>
          <p:cNvCxnSpPr>
            <a:cxnSpLocks/>
          </p:cNvCxnSpPr>
          <p:nvPr/>
        </p:nvCxnSpPr>
        <p:spPr>
          <a:xfrm flipV="1">
            <a:off x="2382616" y="1191715"/>
            <a:ext cx="3048240" cy="1041258"/>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F36CCE3F-25CB-D792-3289-FB9449FD629E}"/>
              </a:ext>
            </a:extLst>
          </p:cNvPr>
          <p:cNvCxnSpPr>
            <a:cxnSpLocks/>
          </p:cNvCxnSpPr>
          <p:nvPr/>
        </p:nvCxnSpPr>
        <p:spPr>
          <a:xfrm flipV="1">
            <a:off x="2372329" y="1960731"/>
            <a:ext cx="3052973" cy="324437"/>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48E4FFB8-AAA9-C7A5-8101-E25A2DE80C5C}"/>
              </a:ext>
            </a:extLst>
          </p:cNvPr>
          <p:cNvCxnSpPr>
            <a:cxnSpLocks/>
            <a:stCxn id="11" idx="3"/>
          </p:cNvCxnSpPr>
          <p:nvPr/>
        </p:nvCxnSpPr>
        <p:spPr>
          <a:xfrm flipV="1">
            <a:off x="2404976" y="1534213"/>
            <a:ext cx="3050116" cy="42738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96933C54-6DEB-111B-F849-FC613659BA1E}"/>
              </a:ext>
            </a:extLst>
          </p:cNvPr>
          <p:cNvCxnSpPr>
            <a:cxnSpLocks/>
            <a:stCxn id="11" idx="3"/>
          </p:cNvCxnSpPr>
          <p:nvPr/>
        </p:nvCxnSpPr>
        <p:spPr>
          <a:xfrm flipV="1">
            <a:off x="2404976" y="864146"/>
            <a:ext cx="3032227" cy="109745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623E75B-0156-BA5A-F1BB-8AFB9AE165A4}"/>
              </a:ext>
            </a:extLst>
          </p:cNvPr>
          <p:cNvCxnSpPr>
            <a:cxnSpLocks/>
          </p:cNvCxnSpPr>
          <p:nvPr/>
        </p:nvCxnSpPr>
        <p:spPr>
          <a:xfrm>
            <a:off x="6171570" y="926594"/>
            <a:ext cx="2996823" cy="523882"/>
          </a:xfrm>
          <a:prstGeom prst="line">
            <a:avLst/>
          </a:prstGeom>
        </p:spPr>
        <p:style>
          <a:lnRef idx="3">
            <a:schemeClr val="accent6"/>
          </a:lnRef>
          <a:fillRef idx="0">
            <a:schemeClr val="accent6"/>
          </a:fillRef>
          <a:effectRef idx="2">
            <a:schemeClr val="accent6"/>
          </a:effectRef>
          <a:fontRef idx="minor">
            <a:schemeClr val="tx1"/>
          </a:fontRef>
        </p:style>
      </p:cxnSp>
      <p:cxnSp>
        <p:nvCxnSpPr>
          <p:cNvPr id="61" name="Straight Connector 60">
            <a:extLst>
              <a:ext uri="{FF2B5EF4-FFF2-40B4-BE49-F238E27FC236}">
                <a16:creationId xmlns:a16="http://schemas.microsoft.com/office/drawing/2014/main" id="{729669D5-0525-C529-CF47-78AA375A6CF7}"/>
              </a:ext>
            </a:extLst>
          </p:cNvPr>
          <p:cNvCxnSpPr>
            <a:cxnSpLocks/>
            <a:endCxn id="12" idx="1"/>
          </p:cNvCxnSpPr>
          <p:nvPr/>
        </p:nvCxnSpPr>
        <p:spPr>
          <a:xfrm>
            <a:off x="6160756" y="941802"/>
            <a:ext cx="3001284" cy="1152142"/>
          </a:xfrm>
          <a:prstGeom prst="line">
            <a:avLst/>
          </a:prstGeom>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2D1C12F5-4649-06F3-2074-1DAD3327E31D}"/>
              </a:ext>
            </a:extLst>
          </p:cNvPr>
          <p:cNvCxnSpPr>
            <a:cxnSpLocks/>
          </p:cNvCxnSpPr>
          <p:nvPr/>
        </p:nvCxnSpPr>
        <p:spPr>
          <a:xfrm>
            <a:off x="6153196" y="1256254"/>
            <a:ext cx="2737401" cy="514141"/>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6662ED04-07E1-B8C5-D6F5-3BF19B199446}"/>
              </a:ext>
            </a:extLst>
          </p:cNvPr>
          <p:cNvCxnSpPr>
            <a:cxnSpLocks/>
          </p:cNvCxnSpPr>
          <p:nvPr/>
        </p:nvCxnSpPr>
        <p:spPr>
          <a:xfrm>
            <a:off x="6153196" y="2112771"/>
            <a:ext cx="3007639" cy="689519"/>
          </a:xfrm>
          <a:prstGeom prst="line">
            <a:avLst/>
          </a:prstGeom>
        </p:spPr>
        <p:style>
          <a:lnRef idx="3">
            <a:schemeClr val="accent6"/>
          </a:lnRef>
          <a:fillRef idx="0">
            <a:schemeClr val="accent6"/>
          </a:fillRef>
          <a:effectRef idx="2">
            <a:schemeClr val="accent6"/>
          </a:effectRef>
          <a:fontRef idx="minor">
            <a:schemeClr val="tx1"/>
          </a:fontRef>
        </p:style>
      </p:cxnSp>
      <p:cxnSp>
        <p:nvCxnSpPr>
          <p:cNvPr id="65" name="Straight Connector 64">
            <a:extLst>
              <a:ext uri="{FF2B5EF4-FFF2-40B4-BE49-F238E27FC236}">
                <a16:creationId xmlns:a16="http://schemas.microsoft.com/office/drawing/2014/main" id="{0612F815-B662-6F96-0E2F-87CDE783A78A}"/>
              </a:ext>
            </a:extLst>
          </p:cNvPr>
          <p:cNvCxnSpPr>
            <a:cxnSpLocks/>
          </p:cNvCxnSpPr>
          <p:nvPr/>
        </p:nvCxnSpPr>
        <p:spPr>
          <a:xfrm flipV="1">
            <a:off x="6152405" y="1440735"/>
            <a:ext cx="2961339" cy="1606692"/>
          </a:xfrm>
          <a:prstGeom prst="line">
            <a:avLst/>
          </a:prstGeom>
        </p:spPr>
        <p:style>
          <a:lnRef idx="3">
            <a:schemeClr val="accent6"/>
          </a:lnRef>
          <a:fillRef idx="0">
            <a:schemeClr val="accent6"/>
          </a:fillRef>
          <a:effectRef idx="2">
            <a:schemeClr val="accent6"/>
          </a:effectRef>
          <a:fontRef idx="minor">
            <a:schemeClr val="tx1"/>
          </a:fontRef>
        </p:style>
      </p:cxnSp>
      <p:cxnSp>
        <p:nvCxnSpPr>
          <p:cNvPr id="66" name="Straight Connector 65">
            <a:extLst>
              <a:ext uri="{FF2B5EF4-FFF2-40B4-BE49-F238E27FC236}">
                <a16:creationId xmlns:a16="http://schemas.microsoft.com/office/drawing/2014/main" id="{6A29EF5C-1352-6534-7BF1-15C48C820B7D}"/>
              </a:ext>
            </a:extLst>
          </p:cNvPr>
          <p:cNvCxnSpPr>
            <a:cxnSpLocks/>
          </p:cNvCxnSpPr>
          <p:nvPr/>
        </p:nvCxnSpPr>
        <p:spPr>
          <a:xfrm flipV="1">
            <a:off x="6171570" y="1774796"/>
            <a:ext cx="2979362" cy="59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BBC1708B-218D-49D0-0AC7-98BE38DD5493}"/>
              </a:ext>
            </a:extLst>
          </p:cNvPr>
          <p:cNvCxnSpPr>
            <a:cxnSpLocks/>
          </p:cNvCxnSpPr>
          <p:nvPr/>
        </p:nvCxnSpPr>
        <p:spPr>
          <a:xfrm>
            <a:off x="6162575" y="1849071"/>
            <a:ext cx="2991907" cy="582290"/>
          </a:xfrm>
          <a:prstGeom prst="line">
            <a:avLst/>
          </a:prstGeom>
        </p:spPr>
        <p:style>
          <a:lnRef idx="3">
            <a:schemeClr val="accent6"/>
          </a:lnRef>
          <a:fillRef idx="0">
            <a:schemeClr val="accent6"/>
          </a:fillRef>
          <a:effectRef idx="2">
            <a:schemeClr val="accent6"/>
          </a:effectRef>
          <a:fontRef idx="minor">
            <a:schemeClr val="tx1"/>
          </a:fontRef>
        </p:style>
      </p:cxnSp>
      <p:cxnSp>
        <p:nvCxnSpPr>
          <p:cNvPr id="68" name="Straight Connector 67">
            <a:extLst>
              <a:ext uri="{FF2B5EF4-FFF2-40B4-BE49-F238E27FC236}">
                <a16:creationId xmlns:a16="http://schemas.microsoft.com/office/drawing/2014/main" id="{9F7885E9-B10A-14DC-8B70-6EC6010857BA}"/>
              </a:ext>
            </a:extLst>
          </p:cNvPr>
          <p:cNvCxnSpPr>
            <a:cxnSpLocks/>
          </p:cNvCxnSpPr>
          <p:nvPr/>
        </p:nvCxnSpPr>
        <p:spPr>
          <a:xfrm>
            <a:off x="6167636" y="2431361"/>
            <a:ext cx="2983296" cy="370929"/>
          </a:xfrm>
          <a:prstGeom prst="line">
            <a:avLst/>
          </a:prstGeom>
        </p:spPr>
        <p:style>
          <a:lnRef idx="3">
            <a:schemeClr val="accent6"/>
          </a:lnRef>
          <a:fillRef idx="0">
            <a:schemeClr val="accent6"/>
          </a:fillRef>
          <a:effectRef idx="2">
            <a:schemeClr val="accent6"/>
          </a:effectRef>
          <a:fontRef idx="minor">
            <a:schemeClr val="tx1"/>
          </a:fontRef>
        </p:style>
      </p:cxnSp>
      <p:cxnSp>
        <p:nvCxnSpPr>
          <p:cNvPr id="69" name="Straight Connector 68">
            <a:extLst>
              <a:ext uri="{FF2B5EF4-FFF2-40B4-BE49-F238E27FC236}">
                <a16:creationId xmlns:a16="http://schemas.microsoft.com/office/drawing/2014/main" id="{F040E1CC-22A2-2663-2ECD-D200B0F49BA6}"/>
              </a:ext>
            </a:extLst>
          </p:cNvPr>
          <p:cNvCxnSpPr>
            <a:cxnSpLocks/>
            <a:endCxn id="12" idx="1"/>
          </p:cNvCxnSpPr>
          <p:nvPr/>
        </p:nvCxnSpPr>
        <p:spPr>
          <a:xfrm>
            <a:off x="6158932" y="1578027"/>
            <a:ext cx="3003108" cy="515917"/>
          </a:xfrm>
          <a:prstGeom prst="line">
            <a:avLst/>
          </a:prstGeom>
        </p:spPr>
        <p:style>
          <a:lnRef idx="3">
            <a:schemeClr val="accent6"/>
          </a:lnRef>
          <a:fillRef idx="0">
            <a:schemeClr val="accent6"/>
          </a:fillRef>
          <a:effectRef idx="2">
            <a:schemeClr val="accent6"/>
          </a:effectRef>
          <a:fontRef idx="minor">
            <a:schemeClr val="tx1"/>
          </a:fontRef>
        </p:style>
      </p:cxnSp>
      <p:cxnSp>
        <p:nvCxnSpPr>
          <p:cNvPr id="70" name="Straight Connector 69">
            <a:extLst>
              <a:ext uri="{FF2B5EF4-FFF2-40B4-BE49-F238E27FC236}">
                <a16:creationId xmlns:a16="http://schemas.microsoft.com/office/drawing/2014/main" id="{9C1D6910-3F4A-E860-8916-D081D3110159}"/>
              </a:ext>
            </a:extLst>
          </p:cNvPr>
          <p:cNvCxnSpPr>
            <a:cxnSpLocks/>
          </p:cNvCxnSpPr>
          <p:nvPr/>
        </p:nvCxnSpPr>
        <p:spPr>
          <a:xfrm flipV="1">
            <a:off x="6201360" y="1770395"/>
            <a:ext cx="2987577" cy="1027667"/>
          </a:xfrm>
          <a:prstGeom prst="line">
            <a:avLst/>
          </a:prstGeom>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a16="http://schemas.microsoft.com/office/drawing/2014/main" id="{C5F8B02C-2D0E-9DB5-3666-B1CF9D83906C}"/>
              </a:ext>
            </a:extLst>
          </p:cNvPr>
          <p:cNvCxnSpPr>
            <a:cxnSpLocks/>
            <a:endCxn id="12" idx="1"/>
          </p:cNvCxnSpPr>
          <p:nvPr/>
        </p:nvCxnSpPr>
        <p:spPr>
          <a:xfrm flipV="1">
            <a:off x="6166315" y="2093944"/>
            <a:ext cx="2995725" cy="700640"/>
          </a:xfrm>
          <a:prstGeom prst="line">
            <a:avLst/>
          </a:prstGeom>
        </p:spPr>
        <p:style>
          <a:lnRef idx="3">
            <a:schemeClr val="accent6"/>
          </a:lnRef>
          <a:fillRef idx="0">
            <a:schemeClr val="accent6"/>
          </a:fillRef>
          <a:effectRef idx="2">
            <a:schemeClr val="accent6"/>
          </a:effectRef>
          <a:fontRef idx="minor">
            <a:schemeClr val="tx1"/>
          </a:fontRef>
        </p:style>
      </p:cxnSp>
      <p:cxnSp>
        <p:nvCxnSpPr>
          <p:cNvPr id="72" name="Straight Connector 71">
            <a:extLst>
              <a:ext uri="{FF2B5EF4-FFF2-40B4-BE49-F238E27FC236}">
                <a16:creationId xmlns:a16="http://schemas.microsoft.com/office/drawing/2014/main" id="{23E351DD-E7C8-4BBE-2E62-8CB28D63A09A}"/>
              </a:ext>
            </a:extLst>
          </p:cNvPr>
          <p:cNvCxnSpPr>
            <a:cxnSpLocks/>
          </p:cNvCxnSpPr>
          <p:nvPr/>
        </p:nvCxnSpPr>
        <p:spPr>
          <a:xfrm flipV="1">
            <a:off x="6167614" y="2382039"/>
            <a:ext cx="2988073" cy="6554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3" name="Straight Connector 72">
            <a:extLst>
              <a:ext uri="{FF2B5EF4-FFF2-40B4-BE49-F238E27FC236}">
                <a16:creationId xmlns:a16="http://schemas.microsoft.com/office/drawing/2014/main" id="{871A5FC4-BD75-A116-5570-4AAA761237FF}"/>
              </a:ext>
            </a:extLst>
          </p:cNvPr>
          <p:cNvCxnSpPr>
            <a:cxnSpLocks/>
          </p:cNvCxnSpPr>
          <p:nvPr/>
        </p:nvCxnSpPr>
        <p:spPr>
          <a:xfrm flipV="1">
            <a:off x="6165835" y="2786472"/>
            <a:ext cx="2968453" cy="237037"/>
          </a:xfrm>
          <a:prstGeom prst="line">
            <a:avLst/>
          </a:prstGeom>
        </p:spPr>
        <p:style>
          <a:lnRef idx="3">
            <a:schemeClr val="accent6"/>
          </a:lnRef>
          <a:fillRef idx="0">
            <a:schemeClr val="accent6"/>
          </a:fillRef>
          <a:effectRef idx="2">
            <a:schemeClr val="accent6"/>
          </a:effectRef>
          <a:fontRef idx="minor">
            <a:schemeClr val="tx1"/>
          </a:fontRef>
        </p:style>
      </p:cxnSp>
      <p:sp>
        <p:nvSpPr>
          <p:cNvPr id="93" name="TextBox 92">
            <a:extLst>
              <a:ext uri="{FF2B5EF4-FFF2-40B4-BE49-F238E27FC236}">
                <a16:creationId xmlns:a16="http://schemas.microsoft.com/office/drawing/2014/main" id="{F39BC3F6-71E5-0D4A-95F8-D6359EF353DE}"/>
              </a:ext>
            </a:extLst>
          </p:cNvPr>
          <p:cNvSpPr txBox="1"/>
          <p:nvPr/>
        </p:nvSpPr>
        <p:spPr>
          <a:xfrm>
            <a:off x="64179" y="-54535"/>
            <a:ext cx="1928993" cy="598114"/>
          </a:xfrm>
          <a:prstGeom prst="rect">
            <a:avLst/>
          </a:prstGeom>
          <a:noFill/>
        </p:spPr>
        <p:txBody>
          <a:bodyPr wrap="none" rtlCol="0">
            <a:spAutoFit/>
          </a:bodyPr>
          <a:lstStyle/>
          <a:p>
            <a:pPr defTabSz="744504">
              <a:spcAft>
                <a:spcPts val="828"/>
              </a:spcAft>
            </a:pPr>
            <a:r>
              <a:rPr lang="en-US" sz="3257" kern="1200" dirty="0">
                <a:solidFill>
                  <a:schemeClr val="tx1"/>
                </a:solidFill>
                <a:latin typeface="Times New Roman" panose="02020603050405020304" pitchFamily="18" charset="0"/>
                <a:ea typeface="+mn-ea"/>
                <a:cs typeface="Times New Roman" panose="02020603050405020304" pitchFamily="18" charset="0"/>
              </a:rPr>
              <a:t>CSS Code</a:t>
            </a:r>
            <a:endParaRPr lang="en-US" sz="4000" dirty="0">
              <a:latin typeface="Times New Roman" panose="02020603050405020304" pitchFamily="18" charset="0"/>
              <a:cs typeface="Times New Roman" panose="02020603050405020304" pitchFamily="18" charset="0"/>
            </a:endParaRPr>
          </a:p>
        </p:txBody>
      </p:sp>
      <p:pic>
        <p:nvPicPr>
          <p:cNvPr id="105" name="Picture 104" descr="A black text on a white background&#10;&#10;Description automatically generated">
            <a:extLst>
              <a:ext uri="{FF2B5EF4-FFF2-40B4-BE49-F238E27FC236}">
                <a16:creationId xmlns:a16="http://schemas.microsoft.com/office/drawing/2014/main" id="{558FE97A-13BB-47EF-A9B4-8670F9E58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98" y="3736275"/>
            <a:ext cx="2722049" cy="613642"/>
          </a:xfrm>
          <a:prstGeom prst="rect">
            <a:avLst/>
          </a:prstGeom>
        </p:spPr>
      </p:pic>
      <p:sp>
        <p:nvSpPr>
          <p:cNvPr id="106" name="TextBox 105">
            <a:extLst>
              <a:ext uri="{FF2B5EF4-FFF2-40B4-BE49-F238E27FC236}">
                <a16:creationId xmlns:a16="http://schemas.microsoft.com/office/drawing/2014/main" id="{18EE5A99-2911-E2F4-B7E7-E73896E46E7E}"/>
              </a:ext>
            </a:extLst>
          </p:cNvPr>
          <p:cNvSpPr txBox="1"/>
          <p:nvPr/>
        </p:nvSpPr>
        <p:spPr>
          <a:xfrm>
            <a:off x="260840" y="3422289"/>
            <a:ext cx="1200356" cy="320347"/>
          </a:xfrm>
          <a:prstGeom prst="rect">
            <a:avLst/>
          </a:prstGeom>
          <a:noFill/>
        </p:spPr>
        <p:txBody>
          <a:bodyPr wrap="square" rtlCol="0">
            <a:spAutoFit/>
          </a:bodyPr>
          <a:lstStyle/>
          <a:p>
            <a:pPr defTabSz="744504">
              <a:spcAft>
                <a:spcPts val="828"/>
              </a:spcAft>
            </a:pPr>
            <a:r>
              <a:rPr lang="en-US" sz="1466" kern="1200">
                <a:solidFill>
                  <a:schemeClr val="tx1"/>
                </a:solidFill>
                <a:latin typeface="Times New Roman" panose="02020603050405020304" pitchFamily="18" charset="0"/>
                <a:ea typeface="+mn-ea"/>
                <a:cs typeface="Times New Roman" panose="02020603050405020304" pitchFamily="18" charset="0"/>
              </a:rPr>
              <a:t>Code Space:</a:t>
            </a: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7EA3AC3-A565-6878-CF8B-983F6327AF5A}"/>
                  </a:ext>
                </a:extLst>
              </p:cNvPr>
              <p:cNvSpPr txBox="1"/>
              <p:nvPr/>
            </p:nvSpPr>
            <p:spPr>
              <a:xfrm>
                <a:off x="290895" y="4481783"/>
                <a:ext cx="2104767" cy="651031"/>
              </a:xfrm>
              <a:prstGeom prst="rect">
                <a:avLst/>
              </a:prstGeom>
              <a:noFill/>
            </p:spPr>
            <p:txBody>
              <a:bodyPr wrap="square" rtlCol="0">
                <a:spAutoFit/>
              </a:bodyPr>
              <a:lstStyle/>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Dimension:</a:t>
                </a:r>
              </a:p>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K   ≥   </a:t>
                </a:r>
                <a14:m>
                  <m:oMath xmlns:m="http://schemas.openxmlformats.org/officeDocument/2006/math">
                    <m:sSub>
                      <m:sSubPr>
                        <m:ctrlPr>
                          <a:rPr lang="en-US" sz="1466" i="1" kern="1200">
                            <a:solidFill>
                              <a:schemeClr val="tx1"/>
                            </a:solidFill>
                            <a:latin typeface="Cambria Math" panose="02040503050406030204" pitchFamily="18" charset="0"/>
                            <a:ea typeface="+mn-ea"/>
                            <a:cs typeface="+mn-cs"/>
                          </a:rPr>
                        </m:ctrlPr>
                      </m:sSubPr>
                      <m:e>
                        <m:r>
                          <a:rPr lang="en-US" sz="1466" i="1" kern="1200">
                            <a:solidFill>
                              <a:schemeClr val="tx1"/>
                            </a:solidFill>
                            <a:latin typeface="Cambria Math" panose="02040503050406030204" pitchFamily="18" charset="0"/>
                            <a:ea typeface="+mn-ea"/>
                            <a:cs typeface="+mn-cs"/>
                          </a:rPr>
                          <m:t>𝑛</m:t>
                        </m:r>
                        <m:r>
                          <a:rPr lang="en-US" sz="1466" i="1" kern="1200">
                            <a:solidFill>
                              <a:schemeClr val="tx1"/>
                            </a:solidFill>
                            <a:latin typeface="Cambria Math" panose="02040503050406030204" pitchFamily="18" charset="0"/>
                            <a:ea typeface="+mn-ea"/>
                            <a:cs typeface="+mn-cs"/>
                          </a:rPr>
                          <m:t> − </m:t>
                        </m:r>
                        <m:r>
                          <a:rPr lang="en-US" sz="1466" i="1" kern="1200">
                            <a:solidFill>
                              <a:schemeClr val="tx1"/>
                            </a:solidFill>
                            <a:latin typeface="Cambria Math" panose="02040503050406030204" pitchFamily="18" charset="0"/>
                            <a:ea typeface="+mn-ea"/>
                            <a:cs typeface="+mn-cs"/>
                          </a:rPr>
                          <m:t>𝑚</m:t>
                        </m:r>
                      </m:e>
                      <m:sub>
                        <m:r>
                          <a:rPr lang="en-US" sz="1466" i="1" kern="1200">
                            <a:solidFill>
                              <a:schemeClr val="tx1"/>
                            </a:solidFill>
                            <a:latin typeface="Cambria Math" panose="02040503050406030204" pitchFamily="18" charset="0"/>
                            <a:ea typeface="+mn-ea"/>
                            <a:cs typeface="+mn-cs"/>
                          </a:rPr>
                          <m:t>𝑥</m:t>
                        </m:r>
                        <m:r>
                          <a:rPr lang="en-US" sz="1466" i="1" kern="1200">
                            <a:solidFill>
                              <a:schemeClr val="tx1"/>
                            </a:solidFill>
                            <a:latin typeface="Cambria Math" panose="02040503050406030204" pitchFamily="18" charset="0"/>
                            <a:ea typeface="+mn-ea"/>
                            <a:cs typeface="+mn-cs"/>
                          </a:rPr>
                          <m:t> </m:t>
                        </m:r>
                      </m:sub>
                    </m:sSub>
                    <m:r>
                      <a:rPr lang="en-US" sz="1466" i="1" kern="1200">
                        <a:solidFill>
                          <a:schemeClr val="tx1"/>
                        </a:solidFill>
                        <a:latin typeface="Cambria Math" panose="02040503050406030204" pitchFamily="18" charset="0"/>
                        <a:ea typeface="+mn-ea"/>
                        <a:cs typeface="+mn-cs"/>
                      </a:rPr>
                      <m:t>−</m:t>
                    </m:r>
                    <m:sSub>
                      <m:sSubPr>
                        <m:ctrlPr>
                          <a:rPr lang="en-US" sz="1466" i="1" kern="1200">
                            <a:solidFill>
                              <a:schemeClr val="tx1"/>
                            </a:solidFill>
                            <a:latin typeface="Cambria Math" panose="02040503050406030204" pitchFamily="18" charset="0"/>
                            <a:ea typeface="+mn-ea"/>
                            <a:cs typeface="+mn-cs"/>
                          </a:rPr>
                        </m:ctrlPr>
                      </m:sSubPr>
                      <m:e>
                        <m:r>
                          <a:rPr lang="en-US" sz="1466" i="1" kern="1200">
                            <a:solidFill>
                              <a:schemeClr val="tx1"/>
                            </a:solidFill>
                            <a:latin typeface="Cambria Math" panose="02040503050406030204" pitchFamily="18" charset="0"/>
                            <a:ea typeface="+mn-ea"/>
                            <a:cs typeface="+mn-cs"/>
                          </a:rPr>
                          <m:t> </m:t>
                        </m:r>
                        <m:r>
                          <a:rPr lang="en-US" sz="1466" i="1" kern="1200">
                            <a:solidFill>
                              <a:schemeClr val="tx1"/>
                            </a:solidFill>
                            <a:latin typeface="Cambria Math" panose="02040503050406030204" pitchFamily="18" charset="0"/>
                            <a:ea typeface="+mn-ea"/>
                            <a:cs typeface="+mn-cs"/>
                          </a:rPr>
                          <m:t>𝑚</m:t>
                        </m:r>
                      </m:e>
                      <m:sub>
                        <m:r>
                          <a:rPr lang="en-US" sz="1466" i="1" kern="1200">
                            <a:solidFill>
                              <a:schemeClr val="tx1"/>
                            </a:solidFill>
                            <a:latin typeface="Cambria Math" panose="02040503050406030204" pitchFamily="18" charset="0"/>
                            <a:ea typeface="+mn-ea"/>
                            <a:cs typeface="+mn-cs"/>
                          </a:rPr>
                          <m:t>𝑧</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107" name="TextBox 106">
                <a:extLst>
                  <a:ext uri="{FF2B5EF4-FFF2-40B4-BE49-F238E27FC236}">
                    <a16:creationId xmlns:a16="http://schemas.microsoft.com/office/drawing/2014/main" id="{27EA3AC3-A565-6878-CF8B-983F6327AF5A}"/>
                  </a:ext>
                </a:extLst>
              </p:cNvPr>
              <p:cNvSpPr txBox="1">
                <a:spLocks noRot="1" noChangeAspect="1" noMove="1" noResize="1" noEditPoints="1" noAdjustHandles="1" noChangeArrowheads="1" noChangeShapeType="1" noTextEdit="1"/>
              </p:cNvSpPr>
              <p:nvPr/>
            </p:nvSpPr>
            <p:spPr>
              <a:xfrm>
                <a:off x="290895" y="4481783"/>
                <a:ext cx="2104767" cy="651031"/>
              </a:xfrm>
              <a:prstGeom prst="rect">
                <a:avLst/>
              </a:prstGeom>
              <a:blipFill>
                <a:blip r:embed="rId4"/>
                <a:stretch>
                  <a:fillRect l="-1159" t="-2804" b="-9346"/>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9A5740F4-AB27-3D76-9287-DDAD31CA8E4D}"/>
              </a:ext>
            </a:extLst>
          </p:cNvPr>
          <p:cNvSpPr txBox="1"/>
          <p:nvPr/>
        </p:nvSpPr>
        <p:spPr>
          <a:xfrm>
            <a:off x="2850714" y="4484328"/>
            <a:ext cx="3494556" cy="651031"/>
          </a:xfrm>
          <a:prstGeom prst="rect">
            <a:avLst/>
          </a:prstGeom>
          <a:noFill/>
        </p:spPr>
        <p:txBody>
          <a:bodyPr wrap="square" rtlCol="0">
            <a:spAutoFit/>
          </a:bodyPr>
          <a:lstStyle/>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Logical Operator: </a:t>
            </a:r>
          </a:p>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Commute with stabilizers not a stabilizers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0904539-AEA5-B07F-23B9-EA8AB372CE50}"/>
                  </a:ext>
                </a:extLst>
              </p:cNvPr>
              <p:cNvSpPr txBox="1"/>
              <p:nvPr/>
            </p:nvSpPr>
            <p:spPr>
              <a:xfrm>
                <a:off x="1028676" y="1882081"/>
                <a:ext cx="644140" cy="423726"/>
              </a:xfrm>
              <a:prstGeom prst="rect">
                <a:avLst/>
              </a:prstGeom>
              <a:noFill/>
            </p:spPr>
            <p:txBody>
              <a:bodyPr wrap="square">
                <a:spAutoFit/>
              </a:bodyPr>
              <a:lstStyle/>
              <a:p>
                <a:pPr defTabSz="744504">
                  <a:spcAft>
                    <a:spcPts val="828"/>
                  </a:spcAft>
                </a:pPr>
                <a14:m>
                  <m:oMathPara xmlns:m="http://schemas.openxmlformats.org/officeDocument/2006/math">
                    <m:oMathParaPr>
                      <m:jc m:val="centerGroup"/>
                    </m:oMathParaPr>
                    <m:oMath xmlns:m="http://schemas.openxmlformats.org/officeDocument/2006/math">
                      <m:sSub>
                        <m:sSubPr>
                          <m:ctrlPr>
                            <a:rPr lang="en-US" sz="1466" i="1" kern="1200" smtClean="0">
                              <a:solidFill>
                                <a:schemeClr val="tx1"/>
                              </a:solidFill>
                              <a:latin typeface="Cambria Math" panose="02040503050406030204" pitchFamily="18" charset="0"/>
                              <a:ea typeface="+mn-ea"/>
                              <a:cs typeface="+mn-cs"/>
                            </a:rPr>
                          </m:ctrlPr>
                        </m:sSubPr>
                        <m:e>
                          <m:r>
                            <a:rPr lang="en-US" sz="1466" i="1" kern="1200">
                              <a:solidFill>
                                <a:schemeClr val="tx1"/>
                              </a:solidFill>
                              <a:latin typeface="Cambria Math" panose="02040503050406030204" pitchFamily="18" charset="0"/>
                              <a:ea typeface="+mn-ea"/>
                              <a:cs typeface="+mn-cs"/>
                            </a:rPr>
                            <m:t> </m:t>
                          </m:r>
                          <m:r>
                            <a:rPr lang="en-US" sz="1466" i="1" kern="1200">
                              <a:solidFill>
                                <a:schemeClr val="tx1"/>
                              </a:solidFill>
                              <a:latin typeface="Cambria Math" panose="02040503050406030204" pitchFamily="18" charset="0"/>
                              <a:ea typeface="+mn-ea"/>
                              <a:cs typeface="+mn-cs"/>
                            </a:rPr>
                            <m:t>𝑚</m:t>
                          </m:r>
                        </m:e>
                        <m:sub>
                          <m:r>
                            <a:rPr lang="en-US" sz="1466" i="1" kern="1200">
                              <a:solidFill>
                                <a:schemeClr val="tx1"/>
                              </a:solidFill>
                              <a:latin typeface="Cambria Math" panose="02040503050406030204" pitchFamily="18" charset="0"/>
                              <a:ea typeface="+mn-ea"/>
                              <a:cs typeface="+mn-cs"/>
                            </a:rPr>
                            <m:t>𝑥</m:t>
                          </m:r>
                          <m:r>
                            <a:rPr lang="en-US" sz="1466" i="1" kern="1200">
                              <a:solidFill>
                                <a:schemeClr val="tx1"/>
                              </a:solidFill>
                              <a:latin typeface="Cambria Math" panose="02040503050406030204" pitchFamily="18" charset="0"/>
                              <a:ea typeface="+mn-ea"/>
                              <a:cs typeface="+mn-cs"/>
                            </a:rPr>
                            <m:t> </m:t>
                          </m:r>
                        </m:sub>
                      </m:sSub>
                    </m:oMath>
                  </m:oMathPara>
                </a14:m>
                <a:endParaRPr lang="en-US"/>
              </a:p>
            </p:txBody>
          </p:sp>
        </mc:Choice>
        <mc:Fallback xmlns="">
          <p:sp>
            <p:nvSpPr>
              <p:cNvPr id="110" name="TextBox 109">
                <a:extLst>
                  <a:ext uri="{FF2B5EF4-FFF2-40B4-BE49-F238E27FC236}">
                    <a16:creationId xmlns:a16="http://schemas.microsoft.com/office/drawing/2014/main" id="{50904539-AEA5-B07F-23B9-EA8AB372CE50}"/>
                  </a:ext>
                </a:extLst>
              </p:cNvPr>
              <p:cNvSpPr txBox="1">
                <a:spLocks noRot="1" noChangeAspect="1" noMove="1" noResize="1" noEditPoints="1" noAdjustHandles="1" noChangeArrowheads="1" noChangeShapeType="1" noTextEdit="1"/>
              </p:cNvSpPr>
              <p:nvPr/>
            </p:nvSpPr>
            <p:spPr>
              <a:xfrm>
                <a:off x="1028676" y="1882081"/>
                <a:ext cx="644140" cy="423726"/>
              </a:xfrm>
              <a:prstGeom prst="rect">
                <a:avLst/>
              </a:prstGeom>
              <a:blipFill>
                <a:blip r:embed="rId5"/>
                <a:stretch>
                  <a:fillRect/>
                </a:stretch>
              </a:blipFill>
            </p:spPr>
            <p:txBody>
              <a:bodyPr/>
              <a:lstStyle/>
              <a:p>
                <a:r>
                  <a:rPr lang="en-US">
                    <a:noFill/>
                  </a:rPr>
                  <a:t> </a:t>
                </a:r>
              </a:p>
            </p:txBody>
          </p:sp>
        </mc:Fallback>
      </mc:AlternateContent>
      <p:sp>
        <p:nvSpPr>
          <p:cNvPr id="111" name="Left Brace 110">
            <a:extLst>
              <a:ext uri="{FF2B5EF4-FFF2-40B4-BE49-F238E27FC236}">
                <a16:creationId xmlns:a16="http://schemas.microsoft.com/office/drawing/2014/main" id="{48ADE127-3A87-3322-B5C7-C58915BC604C}"/>
              </a:ext>
            </a:extLst>
          </p:cNvPr>
          <p:cNvSpPr/>
          <p:nvPr/>
        </p:nvSpPr>
        <p:spPr>
          <a:xfrm>
            <a:off x="1488773" y="1166844"/>
            <a:ext cx="127493" cy="15713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Right Brace 111">
            <a:extLst>
              <a:ext uri="{FF2B5EF4-FFF2-40B4-BE49-F238E27FC236}">
                <a16:creationId xmlns:a16="http://schemas.microsoft.com/office/drawing/2014/main" id="{DEF8CB9E-0E3A-351C-E4C8-30F60982460A}"/>
              </a:ext>
            </a:extLst>
          </p:cNvPr>
          <p:cNvSpPr/>
          <p:nvPr/>
        </p:nvSpPr>
        <p:spPr>
          <a:xfrm>
            <a:off x="9944642" y="1287976"/>
            <a:ext cx="133601" cy="16007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B9606232-9DF7-682A-4B13-7EBD1D1E8ED2}"/>
                  </a:ext>
                </a:extLst>
              </p:cNvPr>
              <p:cNvSpPr txBox="1"/>
              <p:nvPr/>
            </p:nvSpPr>
            <p:spPr>
              <a:xfrm>
                <a:off x="10039716" y="1875263"/>
                <a:ext cx="385606" cy="423726"/>
              </a:xfrm>
              <a:prstGeom prst="rect">
                <a:avLst/>
              </a:prstGeom>
              <a:noFill/>
            </p:spPr>
            <p:txBody>
              <a:bodyPr wrap="square">
                <a:spAutoFit/>
              </a:bodyPr>
              <a:lstStyle/>
              <a:p>
                <a:pPr defTabSz="744504">
                  <a:spcAft>
                    <a:spcPts val="828"/>
                  </a:spcAft>
                </a:pPr>
                <a14:m>
                  <m:oMathPara xmlns:m="http://schemas.openxmlformats.org/officeDocument/2006/math">
                    <m:oMathParaPr>
                      <m:jc m:val="centerGroup"/>
                    </m:oMathParaPr>
                    <m:oMath xmlns:m="http://schemas.openxmlformats.org/officeDocument/2006/math">
                      <m:sSub>
                        <m:sSubPr>
                          <m:ctrlPr>
                            <a:rPr lang="en-US" sz="1466" i="1" kern="1200" smtClean="0">
                              <a:solidFill>
                                <a:schemeClr val="tx1"/>
                              </a:solidFill>
                              <a:latin typeface="Cambria Math" panose="02040503050406030204" pitchFamily="18" charset="0"/>
                              <a:ea typeface="+mn-ea"/>
                              <a:cs typeface="+mn-cs"/>
                            </a:rPr>
                          </m:ctrlPr>
                        </m:sSubPr>
                        <m:e>
                          <m:r>
                            <a:rPr lang="en-US" sz="1466" i="1" kern="1200">
                              <a:solidFill>
                                <a:schemeClr val="tx1"/>
                              </a:solidFill>
                              <a:latin typeface="Cambria Math" panose="02040503050406030204" pitchFamily="18" charset="0"/>
                              <a:ea typeface="+mn-ea"/>
                              <a:cs typeface="+mn-cs"/>
                            </a:rPr>
                            <m:t> </m:t>
                          </m:r>
                          <m:r>
                            <a:rPr lang="en-US" sz="1466" i="1" kern="1200">
                              <a:solidFill>
                                <a:schemeClr val="tx1"/>
                              </a:solidFill>
                              <a:latin typeface="Cambria Math" panose="02040503050406030204" pitchFamily="18" charset="0"/>
                              <a:ea typeface="+mn-ea"/>
                              <a:cs typeface="+mn-cs"/>
                            </a:rPr>
                            <m:t>𝑚</m:t>
                          </m:r>
                        </m:e>
                        <m:sub>
                          <m:r>
                            <a:rPr lang="en-US" sz="1466" i="1" kern="1200">
                              <a:solidFill>
                                <a:schemeClr val="tx1"/>
                              </a:solidFill>
                              <a:latin typeface="Cambria Math" panose="02040503050406030204" pitchFamily="18" charset="0"/>
                              <a:ea typeface="+mn-ea"/>
                              <a:cs typeface="+mn-cs"/>
                            </a:rPr>
                            <m:t>𝑧</m:t>
                          </m:r>
                        </m:sub>
                      </m:sSub>
                    </m:oMath>
                  </m:oMathPara>
                </a14:m>
                <a:endParaRPr lang="en-US" dirty="0"/>
              </a:p>
            </p:txBody>
          </p:sp>
        </mc:Choice>
        <mc:Fallback xmlns="">
          <p:sp>
            <p:nvSpPr>
              <p:cNvPr id="114" name="TextBox 113">
                <a:extLst>
                  <a:ext uri="{FF2B5EF4-FFF2-40B4-BE49-F238E27FC236}">
                    <a16:creationId xmlns:a16="http://schemas.microsoft.com/office/drawing/2014/main" id="{B9606232-9DF7-682A-4B13-7EBD1D1E8ED2}"/>
                  </a:ext>
                </a:extLst>
              </p:cNvPr>
              <p:cNvSpPr txBox="1">
                <a:spLocks noRot="1" noChangeAspect="1" noMove="1" noResize="1" noEditPoints="1" noAdjustHandles="1" noChangeArrowheads="1" noChangeShapeType="1" noTextEdit="1"/>
              </p:cNvSpPr>
              <p:nvPr/>
            </p:nvSpPr>
            <p:spPr>
              <a:xfrm>
                <a:off x="10039716" y="1875263"/>
                <a:ext cx="385606" cy="423726"/>
              </a:xfrm>
              <a:prstGeom prst="rect">
                <a:avLst/>
              </a:prstGeom>
              <a:blipFill>
                <a:blip r:embed="rId6"/>
                <a:stretch>
                  <a:fillRect r="-4762"/>
                </a:stretch>
              </a:blipFill>
            </p:spPr>
            <p:txBody>
              <a:bodyPr/>
              <a:lstStyle/>
              <a:p>
                <a:r>
                  <a:rPr lang="en-US">
                    <a:noFill/>
                  </a:rPr>
                  <a:t> </a:t>
                </a:r>
              </a:p>
            </p:txBody>
          </p:sp>
        </mc:Fallback>
      </mc:AlternateContent>
      <p:sp>
        <p:nvSpPr>
          <p:cNvPr id="115" name="Right Brace 114">
            <a:extLst>
              <a:ext uri="{FF2B5EF4-FFF2-40B4-BE49-F238E27FC236}">
                <a16:creationId xmlns:a16="http://schemas.microsoft.com/office/drawing/2014/main" id="{495CA88B-97DC-B0F6-BDC6-66100E95B65F}"/>
              </a:ext>
            </a:extLst>
          </p:cNvPr>
          <p:cNvSpPr/>
          <p:nvPr/>
        </p:nvSpPr>
        <p:spPr>
          <a:xfrm>
            <a:off x="6201360" y="810081"/>
            <a:ext cx="286512" cy="261891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17CDFD37-1C5C-4C47-E79C-035DBE3A1D28}"/>
              </a:ext>
            </a:extLst>
          </p:cNvPr>
          <p:cNvSpPr txBox="1"/>
          <p:nvPr/>
        </p:nvSpPr>
        <p:spPr>
          <a:xfrm>
            <a:off x="6533679" y="1894693"/>
            <a:ext cx="634643" cy="446598"/>
          </a:xfrm>
          <a:prstGeom prst="rect">
            <a:avLst/>
          </a:prstGeom>
          <a:noFill/>
        </p:spPr>
        <p:txBody>
          <a:bodyPr wrap="square" rtlCol="0">
            <a:spAutoFit/>
          </a:bodyPr>
          <a:lstStyle/>
          <a:p>
            <a:pPr defTabSz="744504">
              <a:spcAft>
                <a:spcPts val="828"/>
              </a:spcAft>
            </a:pPr>
            <a:r>
              <a:rPr lang="en-US" sz="2280" kern="1200" dirty="0">
                <a:solidFill>
                  <a:schemeClr val="tx1"/>
                </a:solidFill>
                <a:latin typeface="Times New Roman" panose="02020603050405020304" pitchFamily="18" charset="0"/>
                <a:ea typeface="+mn-ea"/>
                <a:cs typeface="Times New Roman" panose="02020603050405020304" pitchFamily="18" charset="0"/>
              </a:rPr>
              <a:t>n</a:t>
            </a:r>
            <a:endParaRPr lang="en-US" sz="2800" dirty="0">
              <a:latin typeface="Times New Roman" panose="02020603050405020304" pitchFamily="18" charset="0"/>
              <a:cs typeface="Times New Roman" panose="02020603050405020304" pitchFamily="18" charset="0"/>
            </a:endParaRPr>
          </a:p>
        </p:txBody>
      </p:sp>
      <p:sp>
        <p:nvSpPr>
          <p:cNvPr id="117" name="TextBox 116">
            <a:extLst>
              <a:ext uri="{FF2B5EF4-FFF2-40B4-BE49-F238E27FC236}">
                <a16:creationId xmlns:a16="http://schemas.microsoft.com/office/drawing/2014/main" id="{49FCC31B-57C1-308F-820A-61DA16F2F90F}"/>
              </a:ext>
            </a:extLst>
          </p:cNvPr>
          <p:cNvSpPr txBox="1"/>
          <p:nvPr/>
        </p:nvSpPr>
        <p:spPr>
          <a:xfrm>
            <a:off x="6827701" y="4446644"/>
            <a:ext cx="4747773" cy="651031"/>
          </a:xfrm>
          <a:prstGeom prst="rect">
            <a:avLst/>
          </a:prstGeom>
          <a:noFill/>
        </p:spPr>
        <p:txBody>
          <a:bodyPr wrap="square" rtlCol="0">
            <a:spAutoFit/>
          </a:bodyPr>
          <a:lstStyle/>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Distance: </a:t>
            </a:r>
          </a:p>
          <a:p>
            <a:pPr defTabSz="744504">
              <a:spcAft>
                <a:spcPts val="828"/>
              </a:spcAft>
            </a:pPr>
            <a:r>
              <a:rPr lang="en-US" sz="1466" kern="1200" dirty="0">
                <a:solidFill>
                  <a:schemeClr val="tx1"/>
                </a:solidFill>
                <a:latin typeface="Times New Roman" panose="02020603050405020304" pitchFamily="18" charset="0"/>
                <a:ea typeface="+mn-ea"/>
                <a:cs typeface="Times New Roman" panose="02020603050405020304" pitchFamily="18" charset="0"/>
              </a:rPr>
              <a:t>d = min weight of logical operators (i.e. undetectable error) </a:t>
            </a:r>
            <a:endParaRPr lang="en-US" dirty="0">
              <a:latin typeface="Times New Roman" panose="02020603050405020304" pitchFamily="18" charset="0"/>
              <a:cs typeface="Times New Roman" panose="02020603050405020304" pitchFamily="18" charset="0"/>
            </a:endParaRPr>
          </a:p>
        </p:txBody>
      </p:sp>
      <p:cxnSp>
        <p:nvCxnSpPr>
          <p:cNvPr id="186" name="Straight Connector 185">
            <a:extLst>
              <a:ext uri="{FF2B5EF4-FFF2-40B4-BE49-F238E27FC236}">
                <a16:creationId xmlns:a16="http://schemas.microsoft.com/office/drawing/2014/main" id="{564410F4-C57B-7A32-18D9-A1F66E78D3AA}"/>
              </a:ext>
            </a:extLst>
          </p:cNvPr>
          <p:cNvCxnSpPr/>
          <p:nvPr/>
        </p:nvCxnSpPr>
        <p:spPr>
          <a:xfrm flipH="1">
            <a:off x="6165835" y="1412874"/>
            <a:ext cx="3023102" cy="2009415"/>
          </a:xfrm>
          <a:prstGeom prst="line">
            <a:avLst/>
          </a:prstGeom>
        </p:spPr>
        <p:style>
          <a:lnRef idx="3">
            <a:schemeClr val="accent6"/>
          </a:lnRef>
          <a:fillRef idx="0">
            <a:schemeClr val="accent6"/>
          </a:fillRef>
          <a:effectRef idx="2">
            <a:schemeClr val="accent6"/>
          </a:effectRef>
          <a:fontRef idx="minor">
            <a:schemeClr val="tx1"/>
          </a:fontRef>
        </p:style>
      </p:cxnSp>
      <p:cxnSp>
        <p:nvCxnSpPr>
          <p:cNvPr id="188" name="Straight Connector 187">
            <a:extLst>
              <a:ext uri="{FF2B5EF4-FFF2-40B4-BE49-F238E27FC236}">
                <a16:creationId xmlns:a16="http://schemas.microsoft.com/office/drawing/2014/main" id="{EEA2C9BF-6565-CFC1-17EB-D35AE32FD05A}"/>
              </a:ext>
            </a:extLst>
          </p:cNvPr>
          <p:cNvCxnSpPr>
            <a:cxnSpLocks/>
          </p:cNvCxnSpPr>
          <p:nvPr/>
        </p:nvCxnSpPr>
        <p:spPr>
          <a:xfrm flipH="1">
            <a:off x="6201360" y="1432207"/>
            <a:ext cx="2932928" cy="985374"/>
          </a:xfrm>
          <a:prstGeom prst="line">
            <a:avLst/>
          </a:prstGeom>
        </p:spPr>
        <p:style>
          <a:lnRef idx="3">
            <a:schemeClr val="accent6"/>
          </a:lnRef>
          <a:fillRef idx="0">
            <a:schemeClr val="accent6"/>
          </a:fillRef>
          <a:effectRef idx="2">
            <a:schemeClr val="accent6"/>
          </a:effectRef>
          <a:fontRef idx="minor">
            <a:schemeClr val="tx1"/>
          </a:fontRef>
        </p:style>
      </p:cxnSp>
      <p:cxnSp>
        <p:nvCxnSpPr>
          <p:cNvPr id="193" name="Straight Connector 192">
            <a:extLst>
              <a:ext uri="{FF2B5EF4-FFF2-40B4-BE49-F238E27FC236}">
                <a16:creationId xmlns:a16="http://schemas.microsoft.com/office/drawing/2014/main" id="{1236040D-0FA9-EC48-B3EA-B0F900462913}"/>
              </a:ext>
            </a:extLst>
          </p:cNvPr>
          <p:cNvCxnSpPr/>
          <p:nvPr/>
        </p:nvCxnSpPr>
        <p:spPr>
          <a:xfrm flipV="1">
            <a:off x="2415146" y="864146"/>
            <a:ext cx="3021264" cy="3440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A05A4DB9-3CEF-3DF9-F3C6-58153139E50E}"/>
              </a:ext>
            </a:extLst>
          </p:cNvPr>
          <p:cNvCxnSpPr/>
          <p:nvPr/>
        </p:nvCxnSpPr>
        <p:spPr>
          <a:xfrm>
            <a:off x="2425520" y="1513324"/>
            <a:ext cx="3024659" cy="792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60A89E03-0E6F-2048-DC71-04C4A62B7249}"/>
              </a:ext>
            </a:extLst>
          </p:cNvPr>
          <p:cNvCxnSpPr/>
          <p:nvPr/>
        </p:nvCxnSpPr>
        <p:spPr>
          <a:xfrm>
            <a:off x="2425520" y="1529243"/>
            <a:ext cx="3024659" cy="14620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1E115A2D-0E5E-B370-F5C0-1F3DF4A32F34}"/>
              </a:ext>
            </a:extLst>
          </p:cNvPr>
          <p:cNvCxnSpPr/>
          <p:nvPr/>
        </p:nvCxnSpPr>
        <p:spPr>
          <a:xfrm>
            <a:off x="2425520" y="1567832"/>
            <a:ext cx="3024659" cy="1861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85447D56-FAB9-52CC-C4EF-D3B240208438}"/>
              </a:ext>
            </a:extLst>
          </p:cNvPr>
          <p:cNvCxnSpPr>
            <a:cxnSpLocks/>
            <a:stCxn id="11" idx="3"/>
          </p:cNvCxnSpPr>
          <p:nvPr/>
        </p:nvCxnSpPr>
        <p:spPr>
          <a:xfrm>
            <a:off x="2404976" y="1961602"/>
            <a:ext cx="3070660" cy="14592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39F17599-F99A-FD0D-BA4F-21FB72CAF21B}"/>
              </a:ext>
            </a:extLst>
          </p:cNvPr>
          <p:cNvCxnSpPr>
            <a:cxnSpLocks/>
          </p:cNvCxnSpPr>
          <p:nvPr/>
        </p:nvCxnSpPr>
        <p:spPr>
          <a:xfrm>
            <a:off x="2425520" y="2313505"/>
            <a:ext cx="2964257" cy="1070632"/>
          </a:xfrm>
          <a:prstGeom prst="line">
            <a:avLst/>
          </a:prstGeom>
        </p:spPr>
        <p:style>
          <a:lnRef idx="2">
            <a:schemeClr val="accent2"/>
          </a:lnRef>
          <a:fillRef idx="0">
            <a:schemeClr val="accent2"/>
          </a:fillRef>
          <a:effectRef idx="1">
            <a:schemeClr val="accent2"/>
          </a:effectRef>
          <a:fontRef idx="minor">
            <a:schemeClr val="tx1"/>
          </a:fontRef>
        </p:style>
      </p:cxnSp>
      <p:cxnSp>
        <p:nvCxnSpPr>
          <p:cNvPr id="208" name="Straight Connector 207">
            <a:extLst>
              <a:ext uri="{FF2B5EF4-FFF2-40B4-BE49-F238E27FC236}">
                <a16:creationId xmlns:a16="http://schemas.microsoft.com/office/drawing/2014/main" id="{21E51E94-9A62-8B4E-A1BE-263DEFDC0278}"/>
              </a:ext>
            </a:extLst>
          </p:cNvPr>
          <p:cNvCxnSpPr>
            <a:cxnSpLocks/>
          </p:cNvCxnSpPr>
          <p:nvPr/>
        </p:nvCxnSpPr>
        <p:spPr>
          <a:xfrm flipH="1">
            <a:off x="6165835" y="1781293"/>
            <a:ext cx="2985097" cy="1639567"/>
          </a:xfrm>
          <a:prstGeom prst="line">
            <a:avLst/>
          </a:prstGeom>
        </p:spPr>
        <p:style>
          <a:lnRef idx="3">
            <a:schemeClr val="accent2"/>
          </a:lnRef>
          <a:fillRef idx="0">
            <a:schemeClr val="accent2"/>
          </a:fillRef>
          <a:effectRef idx="2">
            <a:schemeClr val="accent2"/>
          </a:effectRef>
          <a:fontRef idx="minor">
            <a:schemeClr val="tx1"/>
          </a:fontRef>
        </p:style>
      </p:cxnSp>
      <p:cxnSp>
        <p:nvCxnSpPr>
          <p:cNvPr id="210" name="Straight Connector 209">
            <a:extLst>
              <a:ext uri="{FF2B5EF4-FFF2-40B4-BE49-F238E27FC236}">
                <a16:creationId xmlns:a16="http://schemas.microsoft.com/office/drawing/2014/main" id="{9987018F-4411-75FB-D4AE-A1F8EDC324A0}"/>
              </a:ext>
            </a:extLst>
          </p:cNvPr>
          <p:cNvCxnSpPr/>
          <p:nvPr/>
        </p:nvCxnSpPr>
        <p:spPr>
          <a:xfrm flipH="1" flipV="1">
            <a:off x="6148175" y="2126965"/>
            <a:ext cx="3009461" cy="122840"/>
          </a:xfrm>
          <a:prstGeom prst="line">
            <a:avLst/>
          </a:prstGeom>
        </p:spPr>
        <p:style>
          <a:lnRef idx="3">
            <a:schemeClr val="accent6"/>
          </a:lnRef>
          <a:fillRef idx="0">
            <a:schemeClr val="accent6"/>
          </a:fillRef>
          <a:effectRef idx="2">
            <a:schemeClr val="accent6"/>
          </a:effectRef>
          <a:fontRef idx="minor">
            <a:schemeClr val="tx1"/>
          </a:fontRef>
        </p:style>
      </p:cxnSp>
      <p:cxnSp>
        <p:nvCxnSpPr>
          <p:cNvPr id="212" name="Straight Connector 211">
            <a:extLst>
              <a:ext uri="{FF2B5EF4-FFF2-40B4-BE49-F238E27FC236}">
                <a16:creationId xmlns:a16="http://schemas.microsoft.com/office/drawing/2014/main" id="{E0B1F305-AB1E-2DFF-7C85-B2AEF707B393}"/>
              </a:ext>
            </a:extLst>
          </p:cNvPr>
          <p:cNvCxnSpPr/>
          <p:nvPr/>
        </p:nvCxnSpPr>
        <p:spPr>
          <a:xfrm flipH="1">
            <a:off x="6158932" y="2352534"/>
            <a:ext cx="3001903" cy="449756"/>
          </a:xfrm>
          <a:prstGeom prst="line">
            <a:avLst/>
          </a:prstGeom>
        </p:spPr>
        <p:style>
          <a:lnRef idx="3">
            <a:schemeClr val="accent6"/>
          </a:lnRef>
          <a:fillRef idx="0">
            <a:schemeClr val="accent6"/>
          </a:fillRef>
          <a:effectRef idx="2">
            <a:schemeClr val="accent6"/>
          </a:effectRef>
          <a:fontRef idx="minor">
            <a:schemeClr val="tx1"/>
          </a:fontRef>
        </p:style>
      </p:cxnSp>
      <p:cxnSp>
        <p:nvCxnSpPr>
          <p:cNvPr id="215" name="Straight Connector 214">
            <a:extLst>
              <a:ext uri="{FF2B5EF4-FFF2-40B4-BE49-F238E27FC236}">
                <a16:creationId xmlns:a16="http://schemas.microsoft.com/office/drawing/2014/main" id="{9AF37942-15CA-8086-C875-D4890CEE9E6A}"/>
              </a:ext>
            </a:extLst>
          </p:cNvPr>
          <p:cNvCxnSpPr/>
          <p:nvPr/>
        </p:nvCxnSpPr>
        <p:spPr>
          <a:xfrm flipH="1">
            <a:off x="6201360" y="2786472"/>
            <a:ext cx="2949572" cy="642528"/>
          </a:xfrm>
          <a:prstGeom prst="line">
            <a:avLst/>
          </a:prstGeom>
        </p:spPr>
        <p:style>
          <a:lnRef idx="3">
            <a:schemeClr val="accent6"/>
          </a:lnRef>
          <a:fillRef idx="0">
            <a:schemeClr val="accent6"/>
          </a:fillRef>
          <a:effectRef idx="2">
            <a:schemeClr val="accent6"/>
          </a:effectRef>
          <a:fontRef idx="minor">
            <a:schemeClr val="tx1"/>
          </a:fontRef>
        </p:style>
      </p:cxnSp>
      <p:sp>
        <p:nvSpPr>
          <p:cNvPr id="218" name="TextBox 217">
            <a:extLst>
              <a:ext uri="{FF2B5EF4-FFF2-40B4-BE49-F238E27FC236}">
                <a16:creationId xmlns:a16="http://schemas.microsoft.com/office/drawing/2014/main" id="{700919F8-CE32-039D-167D-330E181E2A18}"/>
              </a:ext>
            </a:extLst>
          </p:cNvPr>
          <p:cNvSpPr txBox="1"/>
          <p:nvPr/>
        </p:nvSpPr>
        <p:spPr>
          <a:xfrm>
            <a:off x="1367303" y="3040045"/>
            <a:ext cx="16770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X-Stabilizers</a:t>
            </a:r>
          </a:p>
        </p:txBody>
      </p:sp>
      <p:sp>
        <p:nvSpPr>
          <p:cNvPr id="220" name="TextBox 219">
            <a:extLst>
              <a:ext uri="{FF2B5EF4-FFF2-40B4-BE49-F238E27FC236}">
                <a16:creationId xmlns:a16="http://schemas.microsoft.com/office/drawing/2014/main" id="{DC6A308C-B50F-2F6D-07DA-F0F5A9A31C62}"/>
              </a:ext>
            </a:extLst>
          </p:cNvPr>
          <p:cNvSpPr txBox="1"/>
          <p:nvPr/>
        </p:nvSpPr>
        <p:spPr>
          <a:xfrm>
            <a:off x="8842688" y="3139801"/>
            <a:ext cx="143774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Z-Stabilizers</a:t>
            </a:r>
          </a:p>
        </p:txBody>
      </p:sp>
      <p:sp>
        <p:nvSpPr>
          <p:cNvPr id="222" name="TextBox 221">
            <a:extLst>
              <a:ext uri="{FF2B5EF4-FFF2-40B4-BE49-F238E27FC236}">
                <a16:creationId xmlns:a16="http://schemas.microsoft.com/office/drawing/2014/main" id="{8B6F8588-C64F-9DED-7A81-628CB1556A90}"/>
              </a:ext>
            </a:extLst>
          </p:cNvPr>
          <p:cNvSpPr txBox="1"/>
          <p:nvPr/>
        </p:nvSpPr>
        <p:spPr>
          <a:xfrm>
            <a:off x="5212297" y="3659510"/>
            <a:ext cx="143774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Code qubits </a:t>
            </a:r>
          </a:p>
        </p:txBody>
      </p:sp>
      <p:sp>
        <p:nvSpPr>
          <p:cNvPr id="223" name="TextBox 222">
            <a:extLst>
              <a:ext uri="{FF2B5EF4-FFF2-40B4-BE49-F238E27FC236}">
                <a16:creationId xmlns:a16="http://schemas.microsoft.com/office/drawing/2014/main" id="{F2F120B9-961B-F056-FD2A-F6CDF814794C}"/>
              </a:ext>
            </a:extLst>
          </p:cNvPr>
          <p:cNvSpPr txBox="1"/>
          <p:nvPr/>
        </p:nvSpPr>
        <p:spPr>
          <a:xfrm>
            <a:off x="224407" y="5434681"/>
            <a:ext cx="3946788"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Can decode from (d-1)/2 adversarial errors </a:t>
            </a:r>
          </a:p>
        </p:txBody>
      </p:sp>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A03B1ACD-FA30-002D-5B63-985C001A5D48}"/>
                  </a:ext>
                </a:extLst>
              </p:cNvPr>
              <p:cNvSpPr txBox="1"/>
              <p:nvPr/>
            </p:nvSpPr>
            <p:spPr>
              <a:xfrm>
                <a:off x="3303652" y="-41208"/>
                <a:ext cx="7363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i="1" kern="1200">
                              <a:solidFill>
                                <a:schemeClr val="tx1"/>
                              </a:solidFill>
                              <a:latin typeface="Cambria Math" panose="02040503050406030204" pitchFamily="18" charset="0"/>
                              <a:ea typeface="+mn-ea"/>
                              <a:cs typeface="+mn-cs"/>
                            </a:rPr>
                            <m:t> </m:t>
                          </m:r>
                          <m:r>
                            <a:rPr lang="en-US" sz="1800" b="0" i="1" kern="1200" smtClean="0">
                              <a:solidFill>
                                <a:schemeClr val="tx1"/>
                              </a:solidFill>
                              <a:latin typeface="Cambria Math" panose="02040503050406030204" pitchFamily="18" charset="0"/>
                              <a:ea typeface="+mn-ea"/>
                              <a:cs typeface="+mn-cs"/>
                            </a:rPr>
                            <m:t>𝐻</m:t>
                          </m:r>
                        </m:e>
                        <m:sub>
                          <m:r>
                            <a:rPr lang="en-US" sz="1800" b="0" i="1" kern="1200" smtClean="0">
                              <a:solidFill>
                                <a:schemeClr val="tx1"/>
                              </a:solidFill>
                              <a:latin typeface="Cambria Math" panose="02040503050406030204" pitchFamily="18" charset="0"/>
                              <a:ea typeface="+mn-ea"/>
                              <a:cs typeface="+mn-cs"/>
                            </a:rPr>
                            <m:t>𝑋</m:t>
                          </m:r>
                        </m:sub>
                      </m:sSub>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27" name="TextBox 226">
                <a:extLst>
                  <a:ext uri="{FF2B5EF4-FFF2-40B4-BE49-F238E27FC236}">
                    <a16:creationId xmlns:a16="http://schemas.microsoft.com/office/drawing/2014/main" id="{A03B1ACD-FA30-002D-5B63-985C001A5D48}"/>
                  </a:ext>
                </a:extLst>
              </p:cNvPr>
              <p:cNvSpPr txBox="1">
                <a:spLocks noRot="1" noChangeAspect="1" noMove="1" noResize="1" noEditPoints="1" noAdjustHandles="1" noChangeArrowheads="1" noChangeShapeType="1" noTextEdit="1"/>
              </p:cNvSpPr>
              <p:nvPr/>
            </p:nvSpPr>
            <p:spPr>
              <a:xfrm>
                <a:off x="3303652" y="-41208"/>
                <a:ext cx="736387" cy="369332"/>
              </a:xfrm>
              <a:prstGeom prst="rect">
                <a:avLst/>
              </a:prstGeom>
              <a:blipFill>
                <a:blip r:embed="rId7"/>
                <a:stretch>
                  <a:fillRect/>
                </a:stretch>
              </a:blipFill>
            </p:spPr>
            <p:txBody>
              <a:bodyPr/>
              <a:lstStyle/>
              <a:p>
                <a:r>
                  <a:rPr lang="en-US">
                    <a:noFill/>
                  </a:rPr>
                  <a:t> </a:t>
                </a:r>
              </a:p>
            </p:txBody>
          </p:sp>
        </mc:Fallback>
      </mc:AlternateContent>
      <p:sp>
        <p:nvSpPr>
          <p:cNvPr id="230" name="Left Brace 229">
            <a:extLst>
              <a:ext uri="{FF2B5EF4-FFF2-40B4-BE49-F238E27FC236}">
                <a16:creationId xmlns:a16="http://schemas.microsoft.com/office/drawing/2014/main" id="{30ECD5EC-7DCB-28BE-56C8-4A0B1BEAEED5}"/>
              </a:ext>
            </a:extLst>
          </p:cNvPr>
          <p:cNvSpPr/>
          <p:nvPr/>
        </p:nvSpPr>
        <p:spPr>
          <a:xfrm rot="5400000">
            <a:off x="3543149" y="-1143094"/>
            <a:ext cx="257394" cy="32289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1" name="Left Brace 230">
            <a:extLst>
              <a:ext uri="{FF2B5EF4-FFF2-40B4-BE49-F238E27FC236}">
                <a16:creationId xmlns:a16="http://schemas.microsoft.com/office/drawing/2014/main" id="{81CC2531-E1DF-D3D1-EB7B-B33B4D83B7A7}"/>
              </a:ext>
            </a:extLst>
          </p:cNvPr>
          <p:cNvSpPr/>
          <p:nvPr/>
        </p:nvSpPr>
        <p:spPr>
          <a:xfrm rot="5400000">
            <a:off x="7711356" y="-1107042"/>
            <a:ext cx="301788" cy="31831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B75CA52E-D03A-04F3-FAD7-341B78707E6D}"/>
                  </a:ext>
                </a:extLst>
              </p:cNvPr>
              <p:cNvSpPr txBox="1"/>
              <p:nvPr/>
            </p:nvSpPr>
            <p:spPr>
              <a:xfrm>
                <a:off x="4790742" y="-26630"/>
                <a:ext cx="61430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i="1" kern="1200">
                              <a:solidFill>
                                <a:schemeClr val="tx1"/>
                              </a:solidFill>
                              <a:latin typeface="Cambria Math" panose="02040503050406030204" pitchFamily="18" charset="0"/>
                              <a:ea typeface="+mn-ea"/>
                              <a:cs typeface="+mn-cs"/>
                            </a:rPr>
                            <m:t> </m:t>
                          </m:r>
                          <m:r>
                            <a:rPr lang="en-US" sz="1800" b="0" i="1" kern="1200" smtClean="0">
                              <a:solidFill>
                                <a:schemeClr val="tx1"/>
                              </a:solidFill>
                              <a:latin typeface="Cambria Math" panose="02040503050406030204" pitchFamily="18" charset="0"/>
                              <a:ea typeface="+mn-ea"/>
                              <a:cs typeface="+mn-cs"/>
                            </a:rPr>
                            <m:t>𝐻</m:t>
                          </m:r>
                        </m:e>
                        <m:sub>
                          <m:r>
                            <a:rPr lang="en-US" sz="1800" b="0" i="1" kern="1200" smtClean="0">
                              <a:solidFill>
                                <a:schemeClr val="tx1"/>
                              </a:solidFill>
                              <a:latin typeface="Cambria Math" panose="02040503050406030204" pitchFamily="18" charset="0"/>
                              <a:ea typeface="+mn-ea"/>
                              <a:cs typeface="+mn-cs"/>
                            </a:rPr>
                            <m:t>𝑍</m:t>
                          </m:r>
                        </m:sub>
                      </m:sSub>
                    </m:oMath>
                  </m:oMathPara>
                </a14:m>
                <a:endParaRPr lang="en-US" dirty="0"/>
              </a:p>
            </p:txBody>
          </p:sp>
        </mc:Choice>
        <mc:Fallback xmlns="">
          <p:sp>
            <p:nvSpPr>
              <p:cNvPr id="234" name="TextBox 233">
                <a:extLst>
                  <a:ext uri="{FF2B5EF4-FFF2-40B4-BE49-F238E27FC236}">
                    <a16:creationId xmlns:a16="http://schemas.microsoft.com/office/drawing/2014/main" id="{B75CA52E-D03A-04F3-FAD7-341B78707E6D}"/>
                  </a:ext>
                </a:extLst>
              </p:cNvPr>
              <p:cNvSpPr txBox="1">
                <a:spLocks noRot="1" noChangeAspect="1" noMove="1" noResize="1" noEditPoints="1" noAdjustHandles="1" noChangeArrowheads="1" noChangeShapeType="1" noTextEdit="1"/>
              </p:cNvSpPr>
              <p:nvPr/>
            </p:nvSpPr>
            <p:spPr>
              <a:xfrm>
                <a:off x="4790742" y="-26630"/>
                <a:ext cx="614301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A0D4436E-59C3-3CD4-5E05-23B8E03A0D41}"/>
                  </a:ext>
                </a:extLst>
              </p:cNvPr>
              <p:cNvSpPr txBox="1"/>
              <p:nvPr/>
            </p:nvSpPr>
            <p:spPr>
              <a:xfrm>
                <a:off x="210091" y="5925466"/>
                <a:ext cx="8513509" cy="342145"/>
              </a:xfrm>
              <a:prstGeom prst="rect">
                <a:avLst/>
              </a:prstGeom>
              <a:noFill/>
            </p:spPr>
            <p:txBody>
              <a:bodyPr wrap="square" rtlCol="0">
                <a:spAutoFit/>
              </a:bodyPr>
              <a:lstStyle/>
              <a:p>
                <a14:m>
                  <m:oMath xmlns:m="http://schemas.openxmlformats.org/officeDocument/2006/math">
                    <m:sSub>
                      <m:sSubPr>
                        <m:ctrlPr>
                          <a:rPr lang="en-US" sz="1600" i="1" kern="1200" smtClean="0">
                            <a:solidFill>
                              <a:schemeClr val="tx1"/>
                            </a:solidFill>
                            <a:latin typeface="Cambria Math" panose="02040503050406030204" pitchFamily="18" charset="0"/>
                          </a:rPr>
                        </m:ctrlPr>
                      </m:sSubPr>
                      <m:e>
                        <m:r>
                          <a:rPr lang="en-US" sz="1600" i="1" kern="1200">
                            <a:solidFill>
                              <a:schemeClr val="tx1"/>
                            </a:solidFill>
                            <a:latin typeface="Cambria Math" panose="02040503050406030204" pitchFamily="18" charset="0"/>
                          </a:rPr>
                          <m:t> </m:t>
                        </m:r>
                        <m:r>
                          <a:rPr lang="en-US" sz="1600" b="0" i="1" kern="1200" smtClean="0">
                            <a:solidFill>
                              <a:schemeClr val="tx1"/>
                            </a:solidFill>
                            <a:latin typeface="Cambria Math" panose="02040503050406030204" pitchFamily="18" charset="0"/>
                          </a:rPr>
                          <m:t>𝐻</m:t>
                        </m:r>
                      </m:e>
                      <m:sub>
                        <m:r>
                          <a:rPr lang="en-US" sz="1600" b="0" i="1" kern="1200" smtClean="0">
                            <a:solidFill>
                              <a:schemeClr val="tx1"/>
                            </a:solidFill>
                            <a:latin typeface="Cambria Math" panose="02040503050406030204" pitchFamily="18" charset="0"/>
                          </a:rPr>
                          <m:t>𝑋</m:t>
                        </m:r>
                      </m:sub>
                    </m:sSub>
                  </m:oMath>
                </a14:m>
                <a:r>
                  <a:rPr lang="en-US" sz="1600" dirty="0">
                    <a:latin typeface="Times New Roman" panose="02020603050405020304" pitchFamily="18" charset="0"/>
                    <a:cs typeface="Times New Roman" panose="02020603050405020304" pitchFamily="18" charset="0"/>
                  </a:rPr>
                  <a:t>  &amp;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𝑍</m:t>
                        </m:r>
                      </m:sub>
                    </m:sSub>
                  </m:oMath>
                </a14:m>
                <a:r>
                  <a:rPr lang="en-US" sz="1600" dirty="0">
                    <a:latin typeface="Times New Roman" panose="02020603050405020304" pitchFamily="18" charset="0"/>
                    <a:cs typeface="Times New Roman" panose="02020603050405020304" pitchFamily="18" charset="0"/>
                  </a:rPr>
                  <a:t> are check matrix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𝑍</m:t>
                        </m:r>
                      </m:sub>
                    </m:sSub>
                  </m:oMath>
                </a14:m>
                <a:r>
                  <a:rPr lang="en-US" sz="1600" dirty="0">
                    <a:latin typeface="Times New Roman" panose="02020603050405020304" pitchFamily="18" charset="0"/>
                    <a:cs typeface="Times New Roman" panose="02020603050405020304" pitchFamily="18" charset="0"/>
                  </a:rPr>
                  <a:t>.</a:t>
                </a:r>
                <a14:m>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𝐻</m:t>
                        </m:r>
                      </m:e>
                      <m:sub>
                        <m:r>
                          <a:rPr lang="en-US" sz="1600" b="0" i="1" dirty="0" smtClean="0">
                            <a:latin typeface="Cambria Math" panose="02040503050406030204" pitchFamily="18" charset="0"/>
                          </a:rPr>
                          <m:t>𝑋</m:t>
                        </m:r>
                      </m:sub>
                      <m:sup>
                        <m:r>
                          <a:rPr lang="en-US" sz="1600" b="0" i="1" dirty="0" smtClean="0">
                            <a:latin typeface="Cambria Math" panose="02040503050406030204" pitchFamily="18" charset="0"/>
                          </a:rPr>
                          <m:t>𝑇</m:t>
                        </m:r>
                      </m:sup>
                    </m:sSubSup>
                  </m:oMath>
                </a14:m>
                <a:r>
                  <a:rPr lang="en-US" sz="1600" dirty="0">
                    <a:latin typeface="Times New Roman" panose="02020603050405020304" pitchFamily="18" charset="0"/>
                    <a:cs typeface="Times New Roman" panose="02020603050405020304" pitchFamily="18" charset="0"/>
                  </a:rPr>
                  <a:t> = 0  the checks of the z code are code words of the x code.</a:t>
                </a:r>
              </a:p>
            </p:txBody>
          </p:sp>
        </mc:Choice>
        <mc:Fallback xmlns="">
          <p:sp>
            <p:nvSpPr>
              <p:cNvPr id="236" name="TextBox 235">
                <a:extLst>
                  <a:ext uri="{FF2B5EF4-FFF2-40B4-BE49-F238E27FC236}">
                    <a16:creationId xmlns:a16="http://schemas.microsoft.com/office/drawing/2014/main" id="{A0D4436E-59C3-3CD4-5E05-23B8E03A0D41}"/>
                  </a:ext>
                </a:extLst>
              </p:cNvPr>
              <p:cNvSpPr txBox="1">
                <a:spLocks noRot="1" noChangeAspect="1" noMove="1" noResize="1" noEditPoints="1" noAdjustHandles="1" noChangeArrowheads="1" noChangeShapeType="1" noTextEdit="1"/>
              </p:cNvSpPr>
              <p:nvPr/>
            </p:nvSpPr>
            <p:spPr>
              <a:xfrm>
                <a:off x="210091" y="5925466"/>
                <a:ext cx="8513509" cy="342145"/>
              </a:xfrm>
              <a:prstGeom prst="rect">
                <a:avLst/>
              </a:prstGeom>
              <a:blipFill>
                <a:blip r:embed="rId9"/>
                <a:stretch>
                  <a:fillRect t="-3571" b="-23214"/>
                </a:stretch>
              </a:blipFill>
            </p:spPr>
            <p:txBody>
              <a:bodyPr/>
              <a:lstStyle/>
              <a:p>
                <a:r>
                  <a:rPr lang="en-US">
                    <a:noFill/>
                  </a:rPr>
                  <a:t> </a:t>
                </a:r>
              </a:p>
            </p:txBody>
          </p:sp>
        </mc:Fallback>
      </mc:AlternateContent>
      <p:sp>
        <p:nvSpPr>
          <p:cNvPr id="243" name="TextBox 242">
            <a:extLst>
              <a:ext uri="{FF2B5EF4-FFF2-40B4-BE49-F238E27FC236}">
                <a16:creationId xmlns:a16="http://schemas.microsoft.com/office/drawing/2014/main" id="{003EFD95-F94B-B752-6195-0B7B978E7C63}"/>
              </a:ext>
            </a:extLst>
          </p:cNvPr>
          <p:cNvSpPr txBox="1"/>
          <p:nvPr/>
        </p:nvSpPr>
        <p:spPr>
          <a:xfrm>
            <a:off x="8101981" y="1002544"/>
            <a:ext cx="133186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Locality = 4</a:t>
            </a:r>
          </a:p>
        </p:txBody>
      </p:sp>
      <p:pic>
        <p:nvPicPr>
          <p:cNvPr id="2" name="Picture 1" descr="A logo with text and a group of people&#10;&#10;Description automatically generated">
            <a:extLst>
              <a:ext uri="{FF2B5EF4-FFF2-40B4-BE49-F238E27FC236}">
                <a16:creationId xmlns:a16="http://schemas.microsoft.com/office/drawing/2014/main" id="{DEE7C70A-C89E-1EEE-7760-1A6986CFD7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8328805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6E15D6-864D-8BFA-1315-8FA66520A172}"/>
              </a:ext>
            </a:extLst>
          </p:cNvPr>
          <p:cNvSpPr txBox="1"/>
          <p:nvPr/>
        </p:nvSpPr>
        <p:spPr>
          <a:xfrm>
            <a:off x="4805464" y="0"/>
            <a:ext cx="2003898" cy="568612"/>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3000" dirty="0">
                <a:latin typeface="Times New Roman" panose="02020603050405020304" pitchFamily="18" charset="0"/>
                <a:ea typeface="+mj-ea"/>
                <a:cs typeface="Times New Roman" panose="02020603050405020304" pitchFamily="18" charset="0"/>
              </a:rPr>
              <a:t>Toric Code</a:t>
            </a:r>
          </a:p>
        </p:txBody>
      </p:sp>
      <p:pic>
        <p:nvPicPr>
          <p:cNvPr id="19" name="Picture 18">
            <a:extLst>
              <a:ext uri="{FF2B5EF4-FFF2-40B4-BE49-F238E27FC236}">
                <a16:creationId xmlns:a16="http://schemas.microsoft.com/office/drawing/2014/main" id="{053A2971-6A89-A10E-B38A-AFE8E6F32088}"/>
              </a:ext>
            </a:extLst>
          </p:cNvPr>
          <p:cNvPicPr>
            <a:picLocks noChangeAspect="1"/>
          </p:cNvPicPr>
          <p:nvPr/>
        </p:nvPicPr>
        <p:blipFill rotWithShape="1">
          <a:blip r:embed="rId3"/>
          <a:srcRect l="10927" r="3694" b="2"/>
          <a:stretch/>
        </p:blipFill>
        <p:spPr>
          <a:xfrm>
            <a:off x="1" y="10"/>
            <a:ext cx="4805463" cy="6857990"/>
          </a:xfrm>
          <a:prstGeom prst="rect">
            <a:avLst/>
          </a:prstGeom>
        </p:spPr>
      </p:pic>
      <p:sp>
        <p:nvSpPr>
          <p:cNvPr id="5" name="TextBox 4">
            <a:extLst>
              <a:ext uri="{FF2B5EF4-FFF2-40B4-BE49-F238E27FC236}">
                <a16:creationId xmlns:a16="http://schemas.microsoft.com/office/drawing/2014/main" id="{1129BA31-070F-82D5-D05F-41F747541F4C}"/>
              </a:ext>
            </a:extLst>
          </p:cNvPr>
          <p:cNvSpPr txBox="1"/>
          <p:nvPr/>
        </p:nvSpPr>
        <p:spPr>
          <a:xfrm>
            <a:off x="6007391" y="763717"/>
            <a:ext cx="2603661" cy="972574"/>
          </a:xfrm>
          <a:prstGeom prst="rect">
            <a:avLst/>
          </a:prstGeom>
          <a:noFill/>
        </p:spPr>
        <p:txBody>
          <a:bodyPr wrap="none" rtlCol="0">
            <a:spAutoFit/>
          </a:bodyPr>
          <a:lstStyle/>
          <a:p>
            <a:pPr algn="ctr">
              <a:lnSpc>
                <a:spcPct val="90000"/>
              </a:lnSpc>
              <a:spcBef>
                <a:spcPct val="0"/>
              </a:spcBef>
              <a:spcAft>
                <a:spcPts val="600"/>
              </a:spcAft>
            </a:pPr>
            <a:r>
              <a:rPr lang="en-US" sz="1800" dirty="0">
                <a:latin typeface="Times New Roman" panose="02020603050405020304" pitchFamily="18" charset="0"/>
                <a:ea typeface="+mj-ea"/>
                <a:cs typeface="Times New Roman" panose="02020603050405020304" pitchFamily="18" charset="0"/>
              </a:rPr>
              <a:t>Edges = qubits </a:t>
            </a:r>
          </a:p>
          <a:p>
            <a:r>
              <a:rPr lang="en-US" dirty="0">
                <a:latin typeface="Times New Roman" panose="02020603050405020304" pitchFamily="18" charset="0"/>
                <a:cs typeface="Times New Roman" panose="02020603050405020304" pitchFamily="18" charset="0"/>
              </a:rPr>
              <a:t>Vertices = X – Stabilizers </a:t>
            </a:r>
          </a:p>
          <a:p>
            <a:r>
              <a:rPr lang="en-US" dirty="0">
                <a:latin typeface="Times New Roman" panose="02020603050405020304" pitchFamily="18" charset="0"/>
                <a:cs typeface="Times New Roman" panose="02020603050405020304" pitchFamily="18" charset="0"/>
              </a:rPr>
              <a:t>Squares = Z – Stabilizers </a:t>
            </a:r>
          </a:p>
        </p:txBody>
      </p:sp>
      <p:sp>
        <p:nvSpPr>
          <p:cNvPr id="7" name="Left Brace 6">
            <a:extLst>
              <a:ext uri="{FF2B5EF4-FFF2-40B4-BE49-F238E27FC236}">
                <a16:creationId xmlns:a16="http://schemas.microsoft.com/office/drawing/2014/main" id="{A88ED609-5EC4-694C-A1E4-751CEBF62CDF}"/>
              </a:ext>
            </a:extLst>
          </p:cNvPr>
          <p:cNvSpPr/>
          <p:nvPr/>
        </p:nvSpPr>
        <p:spPr>
          <a:xfrm>
            <a:off x="5937684" y="1039740"/>
            <a:ext cx="139411" cy="7739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28D8CA7-F767-78B3-7091-639C743CA4A8}"/>
              </a:ext>
            </a:extLst>
          </p:cNvPr>
          <p:cNvSpPr txBox="1"/>
          <p:nvPr/>
        </p:nvSpPr>
        <p:spPr>
          <a:xfrm>
            <a:off x="4805464" y="1242024"/>
            <a:ext cx="11721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Commute!</a:t>
            </a:r>
          </a:p>
        </p:txBody>
      </p:sp>
      <p:sp>
        <p:nvSpPr>
          <p:cNvPr id="9" name="TextBox 8">
            <a:extLst>
              <a:ext uri="{FF2B5EF4-FFF2-40B4-BE49-F238E27FC236}">
                <a16:creationId xmlns:a16="http://schemas.microsoft.com/office/drawing/2014/main" id="{624EA76B-A570-E3A8-C2B4-BA40383B98C7}"/>
              </a:ext>
            </a:extLst>
          </p:cNvPr>
          <p:cNvSpPr txBox="1"/>
          <p:nvPr/>
        </p:nvSpPr>
        <p:spPr>
          <a:xfrm>
            <a:off x="9688751" y="965025"/>
            <a:ext cx="1585608" cy="923330"/>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Locality = 4 </a:t>
            </a:r>
          </a:p>
          <a:p>
            <a:endParaRPr lang="en-US" b="1"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016983AD-2F90-B7C8-EE8F-CC5424B60C53}"/>
              </a:ext>
            </a:extLst>
          </p:cNvPr>
          <p:cNvCxnSpPr/>
          <p:nvPr/>
        </p:nvCxnSpPr>
        <p:spPr>
          <a:xfrm>
            <a:off x="9056451" y="568612"/>
            <a:ext cx="0" cy="1795209"/>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descr="A black and green circle with a grid and a yellow star&#10;&#10;Description automatically generated">
            <a:extLst>
              <a:ext uri="{FF2B5EF4-FFF2-40B4-BE49-F238E27FC236}">
                <a16:creationId xmlns:a16="http://schemas.microsoft.com/office/drawing/2014/main" id="{5FBEAA65-41F3-5DA6-D690-D225C60E4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684" y="2834949"/>
            <a:ext cx="5467893" cy="3513992"/>
          </a:xfrm>
          <a:prstGeom prst="rect">
            <a:avLst/>
          </a:prstGeom>
        </p:spPr>
      </p:pic>
      <p:pic>
        <p:nvPicPr>
          <p:cNvPr id="2" name="Picture 1" descr="A logo with text and a group of people&#10;&#10;Description automatically generated">
            <a:extLst>
              <a:ext uri="{FF2B5EF4-FFF2-40B4-BE49-F238E27FC236}">
                <a16:creationId xmlns:a16="http://schemas.microsoft.com/office/drawing/2014/main" id="{2DF6A52A-3245-B4F1-8916-216853C5A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380688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00AF-CA3E-4AE8-5192-F0B47FA66524}"/>
              </a:ext>
            </a:extLst>
          </p:cNvPr>
          <p:cNvSpPr>
            <a:spLocks noGrp="1"/>
          </p:cNvSpPr>
          <p:nvPr>
            <p:ph type="title"/>
          </p:nvPr>
        </p:nvSpPr>
        <p:spPr>
          <a:xfrm>
            <a:off x="5042600" y="83772"/>
            <a:ext cx="7346815" cy="417443"/>
          </a:xfrm>
        </p:spPr>
        <p:txBody>
          <a:bodyPr vert="horz" lIns="91440" tIns="45720" rIns="91440" bIns="45720" rtlCol="0" anchor="t">
            <a:normAutofit fontScale="90000"/>
          </a:bodyPr>
          <a:lstStyle/>
          <a:p>
            <a:r>
              <a:rPr lang="en-US" sz="2400" dirty="0">
                <a:latin typeface="Times New Roman" panose="02020603050405020304" pitchFamily="18" charset="0"/>
                <a:cs typeface="Times New Roman" panose="02020603050405020304" pitchFamily="18" charset="0"/>
              </a:rPr>
              <a:t>Homological form of Toric Code</a:t>
            </a:r>
          </a:p>
        </p:txBody>
      </p:sp>
      <p:pic>
        <p:nvPicPr>
          <p:cNvPr id="5" name="Picture 4" descr="Explosion of a cloud of powder of particles of colour white and a black background">
            <a:extLst>
              <a:ext uri="{FF2B5EF4-FFF2-40B4-BE49-F238E27FC236}">
                <a16:creationId xmlns:a16="http://schemas.microsoft.com/office/drawing/2014/main" id="{C6E665CD-EAB6-5EF6-D59C-3EE8C688C307}"/>
              </a:ext>
            </a:extLst>
          </p:cNvPr>
          <p:cNvPicPr>
            <a:picLocks noChangeAspect="1"/>
          </p:cNvPicPr>
          <p:nvPr/>
        </p:nvPicPr>
        <p:blipFill rotWithShape="1">
          <a:blip r:embed="rId3"/>
          <a:srcRect l="7071" r="19551"/>
          <a:stretch/>
        </p:blipFill>
        <p:spPr>
          <a:xfrm>
            <a:off x="-16565" y="10"/>
            <a:ext cx="4958215" cy="6857990"/>
          </a:xfrm>
          <a:prstGeom prst="rect">
            <a:avLst/>
          </a:prstGeom>
        </p:spPr>
      </p:pic>
      <p:graphicFrame>
        <p:nvGraphicFramePr>
          <p:cNvPr id="4" name="Table 3">
            <a:extLst>
              <a:ext uri="{FF2B5EF4-FFF2-40B4-BE49-F238E27FC236}">
                <a16:creationId xmlns:a16="http://schemas.microsoft.com/office/drawing/2014/main" id="{1892295D-726F-7ACE-87AA-6D78248FEB51}"/>
              </a:ext>
            </a:extLst>
          </p:cNvPr>
          <p:cNvGraphicFramePr>
            <a:graphicFrameLocks noGrp="1"/>
          </p:cNvGraphicFramePr>
          <p:nvPr>
            <p:extLst>
              <p:ext uri="{D42A27DB-BD31-4B8C-83A1-F6EECF244321}">
                <p14:modId xmlns:p14="http://schemas.microsoft.com/office/powerpoint/2010/main" val="4120292085"/>
              </p:ext>
            </p:extLst>
          </p:nvPr>
        </p:nvGraphicFramePr>
        <p:xfrm>
          <a:off x="7188712" y="736312"/>
          <a:ext cx="2363820" cy="1183775"/>
        </p:xfrm>
        <a:graphic>
          <a:graphicData uri="http://schemas.openxmlformats.org/drawingml/2006/table">
            <a:tbl>
              <a:tblPr firstRow="1" bandRow="1">
                <a:tableStyleId>{5940675A-B579-460E-94D1-54222C63F5DA}</a:tableStyleId>
              </a:tblPr>
              <a:tblGrid>
                <a:gridCol w="787940">
                  <a:extLst>
                    <a:ext uri="{9D8B030D-6E8A-4147-A177-3AD203B41FA5}">
                      <a16:colId xmlns:a16="http://schemas.microsoft.com/office/drawing/2014/main" val="645550256"/>
                    </a:ext>
                  </a:extLst>
                </a:gridCol>
                <a:gridCol w="787940">
                  <a:extLst>
                    <a:ext uri="{9D8B030D-6E8A-4147-A177-3AD203B41FA5}">
                      <a16:colId xmlns:a16="http://schemas.microsoft.com/office/drawing/2014/main" val="1248263713"/>
                    </a:ext>
                  </a:extLst>
                </a:gridCol>
                <a:gridCol w="787940">
                  <a:extLst>
                    <a:ext uri="{9D8B030D-6E8A-4147-A177-3AD203B41FA5}">
                      <a16:colId xmlns:a16="http://schemas.microsoft.com/office/drawing/2014/main" val="3779958250"/>
                    </a:ext>
                  </a:extLst>
                </a:gridCol>
              </a:tblGrid>
              <a:tr h="40538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78196746"/>
                  </a:ext>
                </a:extLst>
              </a:tr>
              <a:tr h="373015">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02696670"/>
                  </a:ext>
                </a:extLst>
              </a:tr>
              <a:tr h="40538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38311096"/>
                  </a:ext>
                </a:extLst>
              </a:tr>
            </a:tbl>
          </a:graphicData>
        </a:graphic>
      </p:graphicFrame>
      <p:sp>
        <p:nvSpPr>
          <p:cNvPr id="18" name="Rectangle 17">
            <a:extLst>
              <a:ext uri="{FF2B5EF4-FFF2-40B4-BE49-F238E27FC236}">
                <a16:creationId xmlns:a16="http://schemas.microsoft.com/office/drawing/2014/main" id="{21A2B751-8102-82D9-4871-9328AB773021}"/>
              </a:ext>
            </a:extLst>
          </p:cNvPr>
          <p:cNvSpPr/>
          <p:nvPr/>
        </p:nvSpPr>
        <p:spPr>
          <a:xfrm>
            <a:off x="7000296" y="3370142"/>
            <a:ext cx="311286" cy="330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E73DBC-38E1-8B82-91C0-3477C069F15A}"/>
              </a:ext>
            </a:extLst>
          </p:cNvPr>
          <p:cNvSpPr/>
          <p:nvPr/>
        </p:nvSpPr>
        <p:spPr>
          <a:xfrm>
            <a:off x="7843360" y="3375006"/>
            <a:ext cx="311286" cy="330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6444A2-B28B-7409-6617-94C2F0EF03BF}"/>
              </a:ext>
            </a:extLst>
          </p:cNvPr>
          <p:cNvSpPr/>
          <p:nvPr/>
        </p:nvSpPr>
        <p:spPr>
          <a:xfrm>
            <a:off x="8759392" y="3370142"/>
            <a:ext cx="311286" cy="330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BE1B4B-81BA-4FFD-AD6F-4B9EE36E147B}"/>
              </a:ext>
            </a:extLst>
          </p:cNvPr>
          <p:cNvSpPr/>
          <p:nvPr/>
        </p:nvSpPr>
        <p:spPr>
          <a:xfrm>
            <a:off x="9675424" y="3370142"/>
            <a:ext cx="311286" cy="330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A8DBD75-53A6-9B3C-F10B-6200AA0764C9}"/>
              </a:ext>
            </a:extLst>
          </p:cNvPr>
          <p:cNvSpPr/>
          <p:nvPr/>
        </p:nvSpPr>
        <p:spPr>
          <a:xfrm>
            <a:off x="6932979" y="4937914"/>
            <a:ext cx="311286" cy="3307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B2AFC-E776-740C-2628-38743758B1FA}"/>
              </a:ext>
            </a:extLst>
          </p:cNvPr>
          <p:cNvSpPr/>
          <p:nvPr/>
        </p:nvSpPr>
        <p:spPr>
          <a:xfrm>
            <a:off x="7760685" y="4941157"/>
            <a:ext cx="311286" cy="3307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8E842F-6887-19F2-1643-D73C1D92FAAD}"/>
              </a:ext>
            </a:extLst>
          </p:cNvPr>
          <p:cNvSpPr/>
          <p:nvPr/>
        </p:nvSpPr>
        <p:spPr>
          <a:xfrm>
            <a:off x="8759392" y="4937914"/>
            <a:ext cx="311286" cy="3307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A67A1D-5186-83B8-22FA-4A690CE034E9}"/>
              </a:ext>
            </a:extLst>
          </p:cNvPr>
          <p:cNvSpPr/>
          <p:nvPr/>
        </p:nvSpPr>
        <p:spPr>
          <a:xfrm>
            <a:off x="9684366" y="4941157"/>
            <a:ext cx="311286" cy="33074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9AE981C7-C8FA-DF5D-59A2-AACB5B60FDD2}"/>
              </a:ext>
            </a:extLst>
          </p:cNvPr>
          <p:cNvSpPr/>
          <p:nvPr/>
        </p:nvSpPr>
        <p:spPr>
          <a:xfrm>
            <a:off x="6449063" y="4155650"/>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44F49F22-40B9-3623-EAAD-FD58DC21BF60}"/>
              </a:ext>
            </a:extLst>
          </p:cNvPr>
          <p:cNvSpPr/>
          <p:nvPr/>
        </p:nvSpPr>
        <p:spPr>
          <a:xfrm>
            <a:off x="8812882" y="4148417"/>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A6D66216-1F1B-4281-29EF-CDDC38ECD3EA}"/>
              </a:ext>
            </a:extLst>
          </p:cNvPr>
          <p:cNvSpPr/>
          <p:nvPr/>
        </p:nvSpPr>
        <p:spPr>
          <a:xfrm>
            <a:off x="7886345" y="4143553"/>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461674A0-B9E6-2DDB-8CA8-A14C8F0A5140}"/>
              </a:ext>
            </a:extLst>
          </p:cNvPr>
          <p:cNvSpPr/>
          <p:nvPr/>
        </p:nvSpPr>
        <p:spPr>
          <a:xfrm>
            <a:off x="10370911" y="4143552"/>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9D46B587-BB74-5D63-1297-DCD793EC00E6}"/>
              </a:ext>
            </a:extLst>
          </p:cNvPr>
          <p:cNvSpPr/>
          <p:nvPr/>
        </p:nvSpPr>
        <p:spPr>
          <a:xfrm>
            <a:off x="9702169" y="4158891"/>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Flowchart: Connector 32">
            <a:extLst>
              <a:ext uri="{FF2B5EF4-FFF2-40B4-BE49-F238E27FC236}">
                <a16:creationId xmlns:a16="http://schemas.microsoft.com/office/drawing/2014/main" id="{D44494EE-D5F7-BA59-0E4D-B079F4AB2CF3}"/>
              </a:ext>
            </a:extLst>
          </p:cNvPr>
          <p:cNvSpPr/>
          <p:nvPr/>
        </p:nvSpPr>
        <p:spPr>
          <a:xfrm>
            <a:off x="7088622" y="4154838"/>
            <a:ext cx="257795" cy="31614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7DB45B26-28A7-2F65-D6C8-6D5BAB761CAE}"/>
              </a:ext>
            </a:extLst>
          </p:cNvPr>
          <p:cNvCxnSpPr>
            <a:stCxn id="28" idx="0"/>
            <a:endCxn id="18" idx="2"/>
          </p:cNvCxnSpPr>
          <p:nvPr/>
        </p:nvCxnSpPr>
        <p:spPr>
          <a:xfrm flipV="1">
            <a:off x="6577961" y="3700882"/>
            <a:ext cx="577978" cy="45476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04578E4-505B-6C89-4077-F4EA8D390D20}"/>
              </a:ext>
            </a:extLst>
          </p:cNvPr>
          <p:cNvCxnSpPr>
            <a:stCxn id="18" idx="2"/>
            <a:endCxn id="33" idx="0"/>
          </p:cNvCxnSpPr>
          <p:nvPr/>
        </p:nvCxnSpPr>
        <p:spPr>
          <a:xfrm>
            <a:off x="7155939" y="3700882"/>
            <a:ext cx="61581" cy="45395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9B20184-4112-F27E-DB5F-5CFA3C6F3E64}"/>
              </a:ext>
            </a:extLst>
          </p:cNvPr>
          <p:cNvCxnSpPr>
            <a:stCxn id="18" idx="2"/>
            <a:endCxn id="30" idx="0"/>
          </p:cNvCxnSpPr>
          <p:nvPr/>
        </p:nvCxnSpPr>
        <p:spPr>
          <a:xfrm>
            <a:off x="7155939" y="3700882"/>
            <a:ext cx="859304" cy="442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1671658-7C5D-423C-8C71-20185CF8D9F7}"/>
              </a:ext>
            </a:extLst>
          </p:cNvPr>
          <p:cNvCxnSpPr>
            <a:stCxn id="18" idx="2"/>
            <a:endCxn id="29" idx="0"/>
          </p:cNvCxnSpPr>
          <p:nvPr/>
        </p:nvCxnSpPr>
        <p:spPr>
          <a:xfrm>
            <a:off x="7155939" y="3700882"/>
            <a:ext cx="1785841" cy="447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984626E-4097-EBA7-9271-FE533A456211}"/>
              </a:ext>
            </a:extLst>
          </p:cNvPr>
          <p:cNvCxnSpPr>
            <a:cxnSpLocks/>
            <a:stCxn id="24" idx="0"/>
            <a:endCxn id="28" idx="5"/>
          </p:cNvCxnSpPr>
          <p:nvPr/>
        </p:nvCxnSpPr>
        <p:spPr>
          <a:xfrm flipH="1" flipV="1">
            <a:off x="6669105" y="4425500"/>
            <a:ext cx="419517" cy="512414"/>
          </a:xfrm>
          <a:prstGeom prst="line">
            <a:avLst/>
          </a:prstGeom>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5D784249-4215-EADE-9A04-049F966E7D2F}"/>
              </a:ext>
            </a:extLst>
          </p:cNvPr>
          <p:cNvCxnSpPr>
            <a:stCxn id="24" idx="0"/>
            <a:endCxn id="33" idx="4"/>
          </p:cNvCxnSpPr>
          <p:nvPr/>
        </p:nvCxnSpPr>
        <p:spPr>
          <a:xfrm flipV="1">
            <a:off x="7088622" y="4470987"/>
            <a:ext cx="128898" cy="466927"/>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2CD59C15-F059-C2C0-A4EB-8E95906986AD}"/>
              </a:ext>
            </a:extLst>
          </p:cNvPr>
          <p:cNvCxnSpPr>
            <a:stCxn id="24" idx="0"/>
            <a:endCxn id="32" idx="4"/>
          </p:cNvCxnSpPr>
          <p:nvPr/>
        </p:nvCxnSpPr>
        <p:spPr>
          <a:xfrm flipV="1">
            <a:off x="7088622" y="4475040"/>
            <a:ext cx="2742445" cy="462874"/>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7F5FD69F-9E76-3180-DA8C-FE360C284F88}"/>
              </a:ext>
            </a:extLst>
          </p:cNvPr>
          <p:cNvCxnSpPr>
            <a:stCxn id="24" idx="0"/>
            <a:endCxn id="31" idx="4"/>
          </p:cNvCxnSpPr>
          <p:nvPr/>
        </p:nvCxnSpPr>
        <p:spPr>
          <a:xfrm flipV="1">
            <a:off x="7088622" y="4459701"/>
            <a:ext cx="3411187" cy="478213"/>
          </a:xfrm>
          <a:prstGeom prst="line">
            <a:avLst/>
          </a:prstGeom>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BF9A0FD0-A679-3EAD-5FBD-D7D5B8CC5E67}"/>
              </a:ext>
            </a:extLst>
          </p:cNvPr>
          <p:cNvCxnSpPr>
            <a:cxnSpLocks/>
          </p:cNvCxnSpPr>
          <p:nvPr/>
        </p:nvCxnSpPr>
        <p:spPr>
          <a:xfrm>
            <a:off x="8765408" y="660257"/>
            <a:ext cx="18667" cy="516790"/>
          </a:xfrm>
          <a:prstGeom prst="line">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9DE37449-2990-8AFA-8CEE-C420CFC85373}"/>
              </a:ext>
            </a:extLst>
          </p:cNvPr>
          <p:cNvCxnSpPr>
            <a:cxnSpLocks/>
          </p:cNvCxnSpPr>
          <p:nvPr/>
        </p:nvCxnSpPr>
        <p:spPr>
          <a:xfrm>
            <a:off x="8779963" y="1177047"/>
            <a:ext cx="768457" cy="0"/>
          </a:xfrm>
          <a:prstGeom prst="line">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20047AB8-9075-14B8-5808-280AE776CCF6}"/>
              </a:ext>
            </a:extLst>
          </p:cNvPr>
          <p:cNvCxnSpPr>
            <a:cxnSpLocks/>
          </p:cNvCxnSpPr>
          <p:nvPr/>
        </p:nvCxnSpPr>
        <p:spPr>
          <a:xfrm>
            <a:off x="9548420" y="692071"/>
            <a:ext cx="18667" cy="516790"/>
          </a:xfrm>
          <a:prstGeom prst="line">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DD428578-64CD-5380-D8A8-F1CA40C45CAA}"/>
              </a:ext>
            </a:extLst>
          </p:cNvPr>
          <p:cNvCxnSpPr>
            <a:cxnSpLocks/>
          </p:cNvCxnSpPr>
          <p:nvPr/>
        </p:nvCxnSpPr>
        <p:spPr>
          <a:xfrm flipH="1">
            <a:off x="8784075" y="726585"/>
            <a:ext cx="768457" cy="0"/>
          </a:xfrm>
          <a:prstGeom prst="line">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F6C1E99C-DEAB-8E9A-CF30-8B5FCB86E84A}"/>
              </a:ext>
            </a:extLst>
          </p:cNvPr>
          <p:cNvSpPr txBox="1"/>
          <p:nvPr/>
        </p:nvSpPr>
        <p:spPr>
          <a:xfrm>
            <a:off x="8952256" y="428210"/>
            <a:ext cx="423871" cy="369332"/>
          </a:xfrm>
          <a:prstGeom prst="rect">
            <a:avLst/>
          </a:prstGeom>
          <a:noFill/>
        </p:spPr>
        <p:txBody>
          <a:bodyPr wrap="square" rtlCol="0">
            <a:spAutoFit/>
          </a:bodyPr>
          <a:lstStyle/>
          <a:p>
            <a:r>
              <a:rPr lang="en-US" dirty="0"/>
              <a:t>a</a:t>
            </a:r>
          </a:p>
        </p:txBody>
      </p:sp>
      <p:sp>
        <p:nvSpPr>
          <p:cNvPr id="68" name="TextBox 67">
            <a:extLst>
              <a:ext uri="{FF2B5EF4-FFF2-40B4-BE49-F238E27FC236}">
                <a16:creationId xmlns:a16="http://schemas.microsoft.com/office/drawing/2014/main" id="{E36F688F-56CD-1C9D-DCD6-F9B7992FF7E2}"/>
              </a:ext>
            </a:extLst>
          </p:cNvPr>
          <p:cNvSpPr txBox="1"/>
          <p:nvPr/>
        </p:nvSpPr>
        <p:spPr>
          <a:xfrm>
            <a:off x="8491164" y="736311"/>
            <a:ext cx="423871" cy="369332"/>
          </a:xfrm>
          <a:prstGeom prst="rect">
            <a:avLst/>
          </a:prstGeom>
          <a:noFill/>
        </p:spPr>
        <p:txBody>
          <a:bodyPr wrap="square" rtlCol="0">
            <a:spAutoFit/>
          </a:bodyPr>
          <a:lstStyle/>
          <a:p>
            <a:r>
              <a:rPr lang="en-US" dirty="0"/>
              <a:t>d</a:t>
            </a:r>
          </a:p>
        </p:txBody>
      </p:sp>
      <p:sp>
        <p:nvSpPr>
          <p:cNvPr id="69" name="TextBox 68">
            <a:extLst>
              <a:ext uri="{FF2B5EF4-FFF2-40B4-BE49-F238E27FC236}">
                <a16:creationId xmlns:a16="http://schemas.microsoft.com/office/drawing/2014/main" id="{5136516F-7E16-36A6-5E93-2C73B2A445F2}"/>
              </a:ext>
            </a:extLst>
          </p:cNvPr>
          <p:cNvSpPr txBox="1"/>
          <p:nvPr/>
        </p:nvSpPr>
        <p:spPr>
          <a:xfrm>
            <a:off x="9539378" y="746924"/>
            <a:ext cx="423871" cy="369332"/>
          </a:xfrm>
          <a:prstGeom prst="rect">
            <a:avLst/>
          </a:prstGeom>
          <a:noFill/>
        </p:spPr>
        <p:txBody>
          <a:bodyPr wrap="square" rtlCol="0">
            <a:spAutoFit/>
          </a:bodyPr>
          <a:lstStyle/>
          <a:p>
            <a:r>
              <a:rPr lang="en-US" dirty="0"/>
              <a:t>b</a:t>
            </a:r>
          </a:p>
        </p:txBody>
      </p:sp>
      <p:sp>
        <p:nvSpPr>
          <p:cNvPr id="70" name="TextBox 69">
            <a:extLst>
              <a:ext uri="{FF2B5EF4-FFF2-40B4-BE49-F238E27FC236}">
                <a16:creationId xmlns:a16="http://schemas.microsoft.com/office/drawing/2014/main" id="{203A8078-6366-2618-7771-0E2EEA040BBB}"/>
              </a:ext>
            </a:extLst>
          </p:cNvPr>
          <p:cNvSpPr txBox="1"/>
          <p:nvPr/>
        </p:nvSpPr>
        <p:spPr>
          <a:xfrm>
            <a:off x="9012615" y="1069327"/>
            <a:ext cx="42387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cxnSp>
        <p:nvCxnSpPr>
          <p:cNvPr id="75" name="Straight Connector 74">
            <a:extLst>
              <a:ext uri="{FF2B5EF4-FFF2-40B4-BE49-F238E27FC236}">
                <a16:creationId xmlns:a16="http://schemas.microsoft.com/office/drawing/2014/main" id="{472BB5F1-508B-1B6C-7D82-31B53AA45B69}"/>
              </a:ext>
            </a:extLst>
          </p:cNvPr>
          <p:cNvCxnSpPr>
            <a:cxnSpLocks/>
          </p:cNvCxnSpPr>
          <p:nvPr/>
        </p:nvCxnSpPr>
        <p:spPr>
          <a:xfrm>
            <a:off x="8750890" y="1105643"/>
            <a:ext cx="0" cy="464296"/>
          </a:xfrm>
          <a:prstGeom prst="line">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0F4FD27A-8AED-0F6D-EA41-AC3E835288BC}"/>
              </a:ext>
            </a:extLst>
          </p:cNvPr>
          <p:cNvCxnSpPr>
            <a:cxnSpLocks/>
          </p:cNvCxnSpPr>
          <p:nvPr/>
        </p:nvCxnSpPr>
        <p:spPr>
          <a:xfrm>
            <a:off x="8015242" y="1093937"/>
            <a:ext cx="687857" cy="0"/>
          </a:xfrm>
          <a:prstGeom prst="line">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3" name="TextBox 82">
            <a:extLst>
              <a:ext uri="{FF2B5EF4-FFF2-40B4-BE49-F238E27FC236}">
                <a16:creationId xmlns:a16="http://schemas.microsoft.com/office/drawing/2014/main" id="{7D883CFD-F008-19C9-D7F2-B5159E8E10BF}"/>
              </a:ext>
            </a:extLst>
          </p:cNvPr>
          <p:cNvSpPr txBox="1"/>
          <p:nvPr/>
        </p:nvSpPr>
        <p:spPr>
          <a:xfrm>
            <a:off x="8184582" y="812499"/>
            <a:ext cx="288586"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a:t>
            </a:r>
          </a:p>
        </p:txBody>
      </p:sp>
      <p:sp>
        <p:nvSpPr>
          <p:cNvPr id="85" name="TextBox 84">
            <a:extLst>
              <a:ext uri="{FF2B5EF4-FFF2-40B4-BE49-F238E27FC236}">
                <a16:creationId xmlns:a16="http://schemas.microsoft.com/office/drawing/2014/main" id="{07D92F1B-5E1B-0E94-CD8F-2D704D259651}"/>
              </a:ext>
            </a:extLst>
          </p:cNvPr>
          <p:cNvSpPr txBox="1"/>
          <p:nvPr/>
        </p:nvSpPr>
        <p:spPr>
          <a:xfrm>
            <a:off x="6652090" y="4123010"/>
            <a:ext cx="257795" cy="369332"/>
          </a:xfrm>
          <a:prstGeom prst="rect">
            <a:avLst/>
          </a:prstGeom>
          <a:noFill/>
        </p:spPr>
        <p:txBody>
          <a:bodyPr wrap="square" rtlCol="0">
            <a:spAutoFit/>
          </a:bodyPr>
          <a:lstStyle/>
          <a:p>
            <a:r>
              <a:rPr lang="en-US" dirty="0"/>
              <a:t>c</a:t>
            </a:r>
          </a:p>
        </p:txBody>
      </p:sp>
      <p:sp>
        <p:nvSpPr>
          <p:cNvPr id="87" name="TextBox 86">
            <a:extLst>
              <a:ext uri="{FF2B5EF4-FFF2-40B4-BE49-F238E27FC236}">
                <a16:creationId xmlns:a16="http://schemas.microsoft.com/office/drawing/2014/main" id="{9AE48A81-2F7B-7FE2-700D-88B59BBA3FF7}"/>
              </a:ext>
            </a:extLst>
          </p:cNvPr>
          <p:cNvSpPr txBox="1"/>
          <p:nvPr/>
        </p:nvSpPr>
        <p:spPr>
          <a:xfrm>
            <a:off x="7283626" y="4128961"/>
            <a:ext cx="291830" cy="369332"/>
          </a:xfrm>
          <a:prstGeom prst="rect">
            <a:avLst/>
          </a:prstGeom>
          <a:noFill/>
        </p:spPr>
        <p:txBody>
          <a:bodyPr wrap="square">
            <a:spAutoFit/>
          </a:bodyPr>
          <a:lstStyle/>
          <a:p>
            <a:r>
              <a:rPr lang="en-US" dirty="0"/>
              <a:t>d</a:t>
            </a:r>
          </a:p>
        </p:txBody>
      </p:sp>
      <p:sp>
        <p:nvSpPr>
          <p:cNvPr id="89" name="TextBox 88">
            <a:extLst>
              <a:ext uri="{FF2B5EF4-FFF2-40B4-BE49-F238E27FC236}">
                <a16:creationId xmlns:a16="http://schemas.microsoft.com/office/drawing/2014/main" id="{CA2490B5-713C-25B7-276C-7247FE3D6913}"/>
              </a:ext>
            </a:extLst>
          </p:cNvPr>
          <p:cNvSpPr txBox="1"/>
          <p:nvPr/>
        </p:nvSpPr>
        <p:spPr>
          <a:xfrm>
            <a:off x="8086256" y="4111336"/>
            <a:ext cx="404908" cy="369332"/>
          </a:xfrm>
          <a:prstGeom prst="rect">
            <a:avLst/>
          </a:prstGeom>
          <a:noFill/>
        </p:spPr>
        <p:txBody>
          <a:bodyPr wrap="square">
            <a:spAutoFit/>
          </a:bodyPr>
          <a:lstStyle/>
          <a:p>
            <a:r>
              <a:rPr lang="en-US" dirty="0"/>
              <a:t>b</a:t>
            </a:r>
          </a:p>
        </p:txBody>
      </p:sp>
      <p:sp>
        <p:nvSpPr>
          <p:cNvPr id="91" name="TextBox 90">
            <a:extLst>
              <a:ext uri="{FF2B5EF4-FFF2-40B4-BE49-F238E27FC236}">
                <a16:creationId xmlns:a16="http://schemas.microsoft.com/office/drawing/2014/main" id="{D8653E16-AB30-EB11-E053-21FC2FBA849F}"/>
              </a:ext>
            </a:extLst>
          </p:cNvPr>
          <p:cNvSpPr txBox="1"/>
          <p:nvPr/>
        </p:nvSpPr>
        <p:spPr>
          <a:xfrm>
            <a:off x="9050012" y="4128246"/>
            <a:ext cx="311285" cy="369332"/>
          </a:xfrm>
          <a:prstGeom prst="rect">
            <a:avLst/>
          </a:prstGeom>
          <a:noFill/>
        </p:spPr>
        <p:txBody>
          <a:bodyPr wrap="square">
            <a:spAutoFit/>
          </a:bodyPr>
          <a:lstStyle/>
          <a:p>
            <a:r>
              <a:rPr lang="en-US" dirty="0"/>
              <a:t>a</a:t>
            </a:r>
          </a:p>
        </p:txBody>
      </p:sp>
      <p:sp>
        <p:nvSpPr>
          <p:cNvPr id="93" name="TextBox 92">
            <a:extLst>
              <a:ext uri="{FF2B5EF4-FFF2-40B4-BE49-F238E27FC236}">
                <a16:creationId xmlns:a16="http://schemas.microsoft.com/office/drawing/2014/main" id="{A6423CB3-06C4-DEDB-26A6-17237FFE135F}"/>
              </a:ext>
            </a:extLst>
          </p:cNvPr>
          <p:cNvSpPr txBox="1"/>
          <p:nvPr/>
        </p:nvSpPr>
        <p:spPr>
          <a:xfrm>
            <a:off x="9906461" y="4136515"/>
            <a:ext cx="311286" cy="369332"/>
          </a:xfrm>
          <a:prstGeom prst="rect">
            <a:avLst/>
          </a:prstGeom>
          <a:noFill/>
        </p:spPr>
        <p:txBody>
          <a:bodyPr wrap="square">
            <a:spAutoFit/>
          </a:bodyPr>
          <a:lstStyle/>
          <a:p>
            <a:r>
              <a:rPr lang="en-US" dirty="0"/>
              <a:t>f</a:t>
            </a:r>
          </a:p>
        </p:txBody>
      </p:sp>
      <p:sp>
        <p:nvSpPr>
          <p:cNvPr id="95" name="TextBox 94">
            <a:extLst>
              <a:ext uri="{FF2B5EF4-FFF2-40B4-BE49-F238E27FC236}">
                <a16:creationId xmlns:a16="http://schemas.microsoft.com/office/drawing/2014/main" id="{C0676EFB-7E1B-1645-7491-DA8D488313DD}"/>
              </a:ext>
            </a:extLst>
          </p:cNvPr>
          <p:cNvSpPr txBox="1"/>
          <p:nvPr/>
        </p:nvSpPr>
        <p:spPr>
          <a:xfrm>
            <a:off x="10580492" y="4136515"/>
            <a:ext cx="330741" cy="369332"/>
          </a:xfrm>
          <a:prstGeom prst="rect">
            <a:avLst/>
          </a:prstGeom>
          <a:noFill/>
        </p:spPr>
        <p:txBody>
          <a:bodyPr wrap="square">
            <a:spAutoFit/>
          </a:bodyPr>
          <a:lstStyle/>
          <a:p>
            <a:r>
              <a:rPr lang="en-US" dirty="0"/>
              <a:t>g</a:t>
            </a:r>
          </a:p>
        </p:txBody>
      </p:sp>
      <p:sp>
        <p:nvSpPr>
          <p:cNvPr id="97" name="TextBox 96">
            <a:extLst>
              <a:ext uri="{FF2B5EF4-FFF2-40B4-BE49-F238E27FC236}">
                <a16:creationId xmlns:a16="http://schemas.microsoft.com/office/drawing/2014/main" id="{F820B6DC-7AC1-54DD-EEBB-F6F80E7E8533}"/>
              </a:ext>
            </a:extLst>
          </p:cNvPr>
          <p:cNvSpPr txBox="1"/>
          <p:nvPr/>
        </p:nvSpPr>
        <p:spPr>
          <a:xfrm>
            <a:off x="11163255" y="3331550"/>
            <a:ext cx="8012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Faces</a:t>
            </a:r>
          </a:p>
        </p:txBody>
      </p:sp>
      <p:sp>
        <p:nvSpPr>
          <p:cNvPr id="101" name="TextBox 100">
            <a:extLst>
              <a:ext uri="{FF2B5EF4-FFF2-40B4-BE49-F238E27FC236}">
                <a16:creationId xmlns:a16="http://schemas.microsoft.com/office/drawing/2014/main" id="{E395FD60-AE69-ADE1-EB9D-492D4A1F7776}"/>
              </a:ext>
            </a:extLst>
          </p:cNvPr>
          <p:cNvSpPr txBox="1"/>
          <p:nvPr/>
        </p:nvSpPr>
        <p:spPr>
          <a:xfrm>
            <a:off x="11098007" y="4937914"/>
            <a:ext cx="1014197" cy="369332"/>
          </a:xfrm>
          <a:prstGeom prst="rect">
            <a:avLst/>
          </a:prstGeom>
          <a:noFill/>
        </p:spPr>
        <p:txBody>
          <a:bodyPr wrap="square">
            <a:spAutoFit/>
          </a:bodyPr>
          <a:lstStyle/>
          <a:p>
            <a:r>
              <a:rPr lang="en-US" dirty="0">
                <a:latin typeface="Times New Roman" panose="02020603050405020304" pitchFamily="18" charset="0"/>
                <a:ea typeface="Verdana" panose="020B0604030504040204" pitchFamily="34" charset="0"/>
                <a:cs typeface="Times New Roman" panose="02020603050405020304" pitchFamily="18" charset="0"/>
              </a:rPr>
              <a:t>Vertices</a:t>
            </a:r>
          </a:p>
        </p:txBody>
      </p:sp>
      <p:sp>
        <p:nvSpPr>
          <p:cNvPr id="103" name="TextBox 102">
            <a:extLst>
              <a:ext uri="{FF2B5EF4-FFF2-40B4-BE49-F238E27FC236}">
                <a16:creationId xmlns:a16="http://schemas.microsoft.com/office/drawing/2014/main" id="{72E9E4C4-2DDF-3E17-B8D0-2CF2A18BBE61}"/>
              </a:ext>
            </a:extLst>
          </p:cNvPr>
          <p:cNvSpPr txBox="1"/>
          <p:nvPr/>
        </p:nvSpPr>
        <p:spPr>
          <a:xfrm>
            <a:off x="11172976" y="4156779"/>
            <a:ext cx="939228" cy="369332"/>
          </a:xfrm>
          <a:prstGeom prst="rect">
            <a:avLst/>
          </a:prstGeom>
          <a:noFill/>
        </p:spPr>
        <p:txBody>
          <a:bodyPr wrap="square">
            <a:spAutoFit/>
          </a:bodyPr>
          <a:lstStyle/>
          <a:p>
            <a:r>
              <a:rPr lang="en-US" dirty="0">
                <a:latin typeface="Times New Roman" panose="02020603050405020304" pitchFamily="18" charset="0"/>
                <a:ea typeface="Verdana" panose="020B0604030504040204" pitchFamily="34" charset="0"/>
                <a:cs typeface="Times New Roman" panose="02020603050405020304" pitchFamily="18" charset="0"/>
              </a:rPr>
              <a:t>Edges</a:t>
            </a:r>
          </a:p>
        </p:txBody>
      </p:sp>
      <p:pic>
        <p:nvPicPr>
          <p:cNvPr id="3" name="Picture 2" descr="A logo with text and a group of people&#10;&#10;Description automatically generated">
            <a:extLst>
              <a:ext uri="{FF2B5EF4-FFF2-40B4-BE49-F238E27FC236}">
                <a16:creationId xmlns:a16="http://schemas.microsoft.com/office/drawing/2014/main" id="{0A4FFE17-715A-1A08-5269-9AAEE3E50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
        <p:nvSpPr>
          <p:cNvPr id="7" name="TextBox 6">
            <a:extLst>
              <a:ext uri="{FF2B5EF4-FFF2-40B4-BE49-F238E27FC236}">
                <a16:creationId xmlns:a16="http://schemas.microsoft.com/office/drawing/2014/main" id="{9CBA01F2-9C19-B74E-47A6-38B725A31F3A}"/>
              </a:ext>
            </a:extLst>
          </p:cNvPr>
          <p:cNvSpPr txBox="1"/>
          <p:nvPr/>
        </p:nvSpPr>
        <p:spPr>
          <a:xfrm>
            <a:off x="8463766" y="1098343"/>
            <a:ext cx="620027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a:t>
            </a:r>
          </a:p>
        </p:txBody>
      </p:sp>
    </p:spTree>
    <p:extLst>
      <p:ext uri="{BB962C8B-B14F-4D97-AF65-F5344CB8AC3E}">
        <p14:creationId xmlns:p14="http://schemas.microsoft.com/office/powerpoint/2010/main" val="359922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9DCA-FDA0-B636-9D85-7C6845E36A2D}"/>
              </a:ext>
            </a:extLst>
          </p:cNvPr>
          <p:cNvSpPr>
            <a:spLocks noGrp="1"/>
          </p:cNvSpPr>
          <p:nvPr>
            <p:ph type="title"/>
          </p:nvPr>
        </p:nvSpPr>
        <p:spPr>
          <a:xfrm>
            <a:off x="36554" y="-100849"/>
            <a:ext cx="10515600" cy="846024"/>
          </a:xfrm>
        </p:spPr>
        <p:txBody>
          <a:bodyPr>
            <a:normAutofit/>
          </a:bodyPr>
          <a:lstStyle/>
          <a:p>
            <a:r>
              <a:rPr lang="en-US" sz="2800" dirty="0">
                <a:latin typeface="Times New Roman" panose="02020603050405020304" pitchFamily="18" charset="0"/>
                <a:cs typeface="Times New Roman" panose="02020603050405020304" pitchFamily="18" charset="0"/>
              </a:rPr>
              <a:t>Product Construction </a:t>
            </a:r>
          </a:p>
        </p:txBody>
      </p:sp>
      <p:sp>
        <p:nvSpPr>
          <p:cNvPr id="4" name="Oval 3">
            <a:extLst>
              <a:ext uri="{FF2B5EF4-FFF2-40B4-BE49-F238E27FC236}">
                <a16:creationId xmlns:a16="http://schemas.microsoft.com/office/drawing/2014/main" id="{F486C64C-D1F7-AFB0-4B9C-C22CEAA68081}"/>
              </a:ext>
            </a:extLst>
          </p:cNvPr>
          <p:cNvSpPr/>
          <p:nvPr/>
        </p:nvSpPr>
        <p:spPr>
          <a:xfrm>
            <a:off x="2718964" y="876955"/>
            <a:ext cx="515566" cy="4863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6CD6BE-90EE-609E-A7DA-F54D5E2E44EA}"/>
              </a:ext>
            </a:extLst>
          </p:cNvPr>
          <p:cNvSpPr/>
          <p:nvPr/>
        </p:nvSpPr>
        <p:spPr>
          <a:xfrm>
            <a:off x="6016641" y="876955"/>
            <a:ext cx="515566" cy="4863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A669947-CC3E-3CA9-723F-E38C819863AA}"/>
              </a:ext>
            </a:extLst>
          </p:cNvPr>
          <p:cNvSpPr/>
          <p:nvPr/>
        </p:nvSpPr>
        <p:spPr>
          <a:xfrm>
            <a:off x="4367802" y="876955"/>
            <a:ext cx="515566" cy="4863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8C655-83C4-4F1A-82AA-D1D9DB5DF7A5}"/>
              </a:ext>
            </a:extLst>
          </p:cNvPr>
          <p:cNvSpPr/>
          <p:nvPr/>
        </p:nvSpPr>
        <p:spPr>
          <a:xfrm>
            <a:off x="2718964" y="2360423"/>
            <a:ext cx="515566" cy="48638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D845172-3AC3-78D5-363D-9FB871809DA0}"/>
              </a:ext>
            </a:extLst>
          </p:cNvPr>
          <p:cNvSpPr/>
          <p:nvPr/>
        </p:nvSpPr>
        <p:spPr>
          <a:xfrm>
            <a:off x="4367802" y="2360423"/>
            <a:ext cx="515566" cy="48638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0C4439-F4D9-EDBB-8674-2566D4910063}"/>
              </a:ext>
            </a:extLst>
          </p:cNvPr>
          <p:cNvSpPr/>
          <p:nvPr/>
        </p:nvSpPr>
        <p:spPr>
          <a:xfrm>
            <a:off x="6016641" y="2360423"/>
            <a:ext cx="515566" cy="48638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C3B55E-76D3-D1AE-5CCF-FE1F2B8DD95D}"/>
              </a:ext>
            </a:extLst>
          </p:cNvPr>
          <p:cNvCxnSpPr>
            <a:cxnSpLocks/>
            <a:stCxn id="4" idx="5"/>
            <a:endCxn id="9" idx="0"/>
          </p:cNvCxnSpPr>
          <p:nvPr/>
        </p:nvCxnSpPr>
        <p:spPr>
          <a:xfrm>
            <a:off x="3159027" y="1292109"/>
            <a:ext cx="1466558" cy="10683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48FA2F8-D984-2FDB-7B12-26EE98F7C859}"/>
              </a:ext>
            </a:extLst>
          </p:cNvPr>
          <p:cNvCxnSpPr>
            <a:stCxn id="6" idx="4"/>
          </p:cNvCxnSpPr>
          <p:nvPr/>
        </p:nvCxnSpPr>
        <p:spPr>
          <a:xfrm>
            <a:off x="4625585" y="1363338"/>
            <a:ext cx="0" cy="11381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F5D2647-E11A-8EBA-8F3A-B786C4411B95}"/>
              </a:ext>
            </a:extLst>
          </p:cNvPr>
          <p:cNvCxnSpPr>
            <a:stCxn id="6" idx="4"/>
            <a:endCxn id="10" idx="0"/>
          </p:cNvCxnSpPr>
          <p:nvPr/>
        </p:nvCxnSpPr>
        <p:spPr>
          <a:xfrm>
            <a:off x="4625585" y="1363338"/>
            <a:ext cx="1648839" cy="9970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4D670AD-59E5-A99C-9462-3213CAA02B48}"/>
              </a:ext>
            </a:extLst>
          </p:cNvPr>
          <p:cNvCxnSpPr>
            <a:stCxn id="10" idx="0"/>
            <a:endCxn id="5" idx="4"/>
          </p:cNvCxnSpPr>
          <p:nvPr/>
        </p:nvCxnSpPr>
        <p:spPr>
          <a:xfrm flipV="1">
            <a:off x="6274424" y="1363338"/>
            <a:ext cx="0" cy="9970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8943FBC-D89F-8281-231B-A98D645D62A5}"/>
              </a:ext>
            </a:extLst>
          </p:cNvPr>
          <p:cNvCxnSpPr>
            <a:stCxn id="4" idx="4"/>
            <a:endCxn id="8" idx="0"/>
          </p:cNvCxnSpPr>
          <p:nvPr/>
        </p:nvCxnSpPr>
        <p:spPr>
          <a:xfrm>
            <a:off x="2976747" y="1363338"/>
            <a:ext cx="0" cy="9970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12D1D83-A94C-21AC-A7EE-7A0D3DFB9D6D}"/>
              </a:ext>
            </a:extLst>
          </p:cNvPr>
          <p:cNvCxnSpPr>
            <a:stCxn id="5" idx="4"/>
            <a:endCxn id="8" idx="0"/>
          </p:cNvCxnSpPr>
          <p:nvPr/>
        </p:nvCxnSpPr>
        <p:spPr>
          <a:xfrm flipH="1">
            <a:off x="2976747" y="1363338"/>
            <a:ext cx="3297677" cy="997085"/>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B5B76AA-D769-8975-8A32-9F8C554890E5}"/>
              </a:ext>
            </a:extLst>
          </p:cNvPr>
          <p:cNvSpPr txBox="1"/>
          <p:nvPr/>
        </p:nvSpPr>
        <p:spPr>
          <a:xfrm>
            <a:off x="6629389" y="906138"/>
            <a:ext cx="9533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Edges </a:t>
            </a:r>
          </a:p>
        </p:txBody>
      </p:sp>
      <p:sp>
        <p:nvSpPr>
          <p:cNvPr id="28" name="TextBox 27">
            <a:extLst>
              <a:ext uri="{FF2B5EF4-FFF2-40B4-BE49-F238E27FC236}">
                <a16:creationId xmlns:a16="http://schemas.microsoft.com/office/drawing/2014/main" id="{99CD2352-0EBE-186B-8882-F2704EBCABF0}"/>
              </a:ext>
            </a:extLst>
          </p:cNvPr>
          <p:cNvSpPr txBox="1"/>
          <p:nvPr/>
        </p:nvSpPr>
        <p:spPr>
          <a:xfrm>
            <a:off x="6532207" y="2418948"/>
            <a:ext cx="9285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Vertices</a:t>
            </a:r>
          </a:p>
        </p:txBody>
      </p:sp>
      <p:sp>
        <p:nvSpPr>
          <p:cNvPr id="30" name="Oval 29">
            <a:extLst>
              <a:ext uri="{FF2B5EF4-FFF2-40B4-BE49-F238E27FC236}">
                <a16:creationId xmlns:a16="http://schemas.microsoft.com/office/drawing/2014/main" id="{DFC4CD6A-6C17-9F09-5795-48E3AF5E7EEE}"/>
              </a:ext>
            </a:extLst>
          </p:cNvPr>
          <p:cNvSpPr/>
          <p:nvPr/>
        </p:nvSpPr>
        <p:spPr>
          <a:xfrm>
            <a:off x="8927219" y="1081857"/>
            <a:ext cx="1459137" cy="14106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EAB613A-477F-A4F5-5E94-9770264B347D}"/>
              </a:ext>
            </a:extLst>
          </p:cNvPr>
          <p:cNvSpPr/>
          <p:nvPr/>
        </p:nvSpPr>
        <p:spPr>
          <a:xfrm>
            <a:off x="9605720" y="1032002"/>
            <a:ext cx="102134" cy="997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1968B3C-6891-ED94-F118-E02998C06EF6}"/>
              </a:ext>
            </a:extLst>
          </p:cNvPr>
          <p:cNvSpPr/>
          <p:nvPr/>
        </p:nvSpPr>
        <p:spPr>
          <a:xfrm>
            <a:off x="9083962" y="2189754"/>
            <a:ext cx="87549" cy="131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165D59D-8522-54E9-46F6-8B2545C7B87D}"/>
              </a:ext>
            </a:extLst>
          </p:cNvPr>
          <p:cNvSpPr/>
          <p:nvPr/>
        </p:nvSpPr>
        <p:spPr>
          <a:xfrm>
            <a:off x="10193147" y="2175924"/>
            <a:ext cx="87549" cy="131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94028F5-2736-9D2F-A30A-D4A528C56273}"/>
              </a:ext>
            </a:extLst>
          </p:cNvPr>
          <p:cNvSpPr/>
          <p:nvPr/>
        </p:nvSpPr>
        <p:spPr>
          <a:xfrm>
            <a:off x="1146807" y="3100817"/>
            <a:ext cx="636706" cy="6420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4465E9C3-84EA-80F3-5903-FF76486AB7C8}"/>
              </a:ext>
            </a:extLst>
          </p:cNvPr>
          <p:cNvSpPr/>
          <p:nvPr/>
        </p:nvSpPr>
        <p:spPr>
          <a:xfrm>
            <a:off x="1442300" y="30801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484ABC1-4E96-3C72-6C23-F4163FC22365}"/>
              </a:ext>
            </a:extLst>
          </p:cNvPr>
          <p:cNvSpPr/>
          <p:nvPr/>
        </p:nvSpPr>
        <p:spPr>
          <a:xfrm>
            <a:off x="1171126" y="3587200"/>
            <a:ext cx="45719" cy="45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6B0681E-59E2-A4CB-F9E6-C7334EF667AE}"/>
              </a:ext>
            </a:extLst>
          </p:cNvPr>
          <p:cNvSpPr/>
          <p:nvPr/>
        </p:nvSpPr>
        <p:spPr>
          <a:xfrm>
            <a:off x="1730531" y="3587199"/>
            <a:ext cx="45719" cy="45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2AE17E-43E5-BA0B-234E-F3D330989300}"/>
                  </a:ext>
                </a:extLst>
              </p:cNvPr>
              <p:cNvSpPr txBox="1"/>
              <p:nvPr/>
            </p:nvSpPr>
            <p:spPr>
              <a:xfrm>
                <a:off x="1961049" y="3333129"/>
                <a:ext cx="2115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8D2AE17E-43E5-BA0B-234E-F3D330989300}"/>
                  </a:ext>
                </a:extLst>
              </p:cNvPr>
              <p:cNvSpPr txBox="1">
                <a:spLocks noRot="1" noChangeAspect="1" noMove="1" noResize="1" noEditPoints="1" noAdjustHandles="1" noChangeArrowheads="1" noChangeShapeType="1" noTextEdit="1"/>
              </p:cNvSpPr>
              <p:nvPr/>
            </p:nvSpPr>
            <p:spPr>
              <a:xfrm>
                <a:off x="1961049" y="3333129"/>
                <a:ext cx="211596" cy="276999"/>
              </a:xfrm>
              <a:prstGeom prst="rect">
                <a:avLst/>
              </a:prstGeom>
              <a:blipFill>
                <a:blip r:embed="rId3"/>
                <a:stretch>
                  <a:fillRect l="-20588" r="-23529" b="-222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294028F5-2736-9D2F-A30A-D4A528C56273}"/>
              </a:ext>
            </a:extLst>
          </p:cNvPr>
          <p:cNvSpPr/>
          <p:nvPr/>
        </p:nvSpPr>
        <p:spPr>
          <a:xfrm>
            <a:off x="2320058" y="3100815"/>
            <a:ext cx="636706" cy="64202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4465E9C3-84EA-80F3-5903-FF76486AB7C8}"/>
              </a:ext>
            </a:extLst>
          </p:cNvPr>
          <p:cNvSpPr/>
          <p:nvPr/>
        </p:nvSpPr>
        <p:spPr>
          <a:xfrm>
            <a:off x="2615551" y="308014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A484ABC1-4E96-3C72-6C23-F4163FC22365}"/>
              </a:ext>
            </a:extLst>
          </p:cNvPr>
          <p:cNvSpPr/>
          <p:nvPr/>
        </p:nvSpPr>
        <p:spPr>
          <a:xfrm>
            <a:off x="2344377" y="3587198"/>
            <a:ext cx="45719" cy="45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6B0681E-59E2-A4CB-F9E6-C7334EF667AE}"/>
              </a:ext>
            </a:extLst>
          </p:cNvPr>
          <p:cNvSpPr/>
          <p:nvPr/>
        </p:nvSpPr>
        <p:spPr>
          <a:xfrm>
            <a:off x="2903782" y="3587197"/>
            <a:ext cx="45719" cy="45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870FFD83-6A03-8B50-0261-A0E31CFF06AF}"/>
              </a:ext>
            </a:extLst>
          </p:cNvPr>
          <p:cNvSpPr txBox="1"/>
          <p:nvPr/>
        </p:nvSpPr>
        <p:spPr>
          <a:xfrm>
            <a:off x="3331603" y="3286962"/>
            <a:ext cx="914400" cy="369332"/>
          </a:xfrm>
          <a:prstGeom prst="rect">
            <a:avLst/>
          </a:prstGeom>
          <a:noFill/>
        </p:spPr>
        <p:txBody>
          <a:bodyPr wrap="square" rtlCol="0">
            <a:spAutoFit/>
          </a:bodyPr>
          <a:lstStyle/>
          <a:p>
            <a:r>
              <a:rPr lang="fa-IR" dirty="0"/>
              <a:t>= </a:t>
            </a:r>
            <a:endParaRPr lang="en-US" dirty="0"/>
          </a:p>
        </p:txBody>
      </p:sp>
      <p:sp>
        <p:nvSpPr>
          <p:cNvPr id="22" name="Oval 21">
            <a:extLst>
              <a:ext uri="{FF2B5EF4-FFF2-40B4-BE49-F238E27FC236}">
                <a16:creationId xmlns:a16="http://schemas.microsoft.com/office/drawing/2014/main" id="{4ED39348-D429-6F0C-4528-684ED28E05C6}"/>
              </a:ext>
            </a:extLst>
          </p:cNvPr>
          <p:cNvSpPr/>
          <p:nvPr/>
        </p:nvSpPr>
        <p:spPr>
          <a:xfrm rot="252500">
            <a:off x="4313886" y="3077487"/>
            <a:ext cx="1481037" cy="530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11BB52-9553-DA18-6EA2-F51E4ECBAFB6}"/>
              </a:ext>
            </a:extLst>
          </p:cNvPr>
          <p:cNvSpPr/>
          <p:nvPr/>
        </p:nvSpPr>
        <p:spPr>
          <a:xfrm>
            <a:off x="4538890" y="3299471"/>
            <a:ext cx="914400" cy="136251"/>
          </a:xfrm>
          <a:custGeom>
            <a:avLst/>
            <a:gdLst>
              <a:gd name="connsiteX0" fmla="*/ 0 w 914400"/>
              <a:gd name="connsiteY0" fmla="*/ 0 h 136251"/>
              <a:gd name="connsiteX1" fmla="*/ 408561 w 914400"/>
              <a:gd name="connsiteY1" fmla="*/ 136187 h 136251"/>
              <a:gd name="connsiteX2" fmla="*/ 904672 w 914400"/>
              <a:gd name="connsiteY2" fmla="*/ 19455 h 136251"/>
              <a:gd name="connsiteX3" fmla="*/ 904672 w 914400"/>
              <a:gd name="connsiteY3" fmla="*/ 19455 h 136251"/>
              <a:gd name="connsiteX4" fmla="*/ 914400 w 914400"/>
              <a:gd name="connsiteY4" fmla="*/ 19455 h 13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36251">
                <a:moveTo>
                  <a:pt x="0" y="0"/>
                </a:moveTo>
                <a:cubicBezTo>
                  <a:pt x="128891" y="66472"/>
                  <a:pt x="257782" y="132945"/>
                  <a:pt x="408561" y="136187"/>
                </a:cubicBezTo>
                <a:cubicBezTo>
                  <a:pt x="559340" y="139429"/>
                  <a:pt x="904672" y="19455"/>
                  <a:pt x="904672" y="19455"/>
                </a:cubicBezTo>
                <a:lnTo>
                  <a:pt x="904672" y="19455"/>
                </a:lnTo>
                <a:lnTo>
                  <a:pt x="914400" y="19455"/>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49FD830-1895-3ABA-9687-62ACCEE93B5C}"/>
              </a:ext>
            </a:extLst>
          </p:cNvPr>
          <p:cNvSpPr/>
          <p:nvPr/>
        </p:nvSpPr>
        <p:spPr>
          <a:xfrm>
            <a:off x="4674374" y="3238619"/>
            <a:ext cx="573932" cy="107042"/>
          </a:xfrm>
          <a:custGeom>
            <a:avLst/>
            <a:gdLst>
              <a:gd name="connsiteX0" fmla="*/ 0 w 573932"/>
              <a:gd name="connsiteY0" fmla="*/ 107042 h 107042"/>
              <a:gd name="connsiteX1" fmla="*/ 194553 w 573932"/>
              <a:gd name="connsiteY1" fmla="*/ 38 h 107042"/>
              <a:gd name="connsiteX2" fmla="*/ 573932 w 573932"/>
              <a:gd name="connsiteY2" fmla="*/ 97315 h 107042"/>
            </a:gdLst>
            <a:ahLst/>
            <a:cxnLst>
              <a:cxn ang="0">
                <a:pos x="connsiteX0" y="connsiteY0"/>
              </a:cxn>
              <a:cxn ang="0">
                <a:pos x="connsiteX1" y="connsiteY1"/>
              </a:cxn>
              <a:cxn ang="0">
                <a:pos x="connsiteX2" y="connsiteY2"/>
              </a:cxn>
            </a:cxnLst>
            <a:rect l="l" t="t" r="r" b="b"/>
            <a:pathLst>
              <a:path w="573932" h="107042">
                <a:moveTo>
                  <a:pt x="0" y="107042"/>
                </a:moveTo>
                <a:cubicBezTo>
                  <a:pt x="49449" y="54350"/>
                  <a:pt x="98898" y="1659"/>
                  <a:pt x="194553" y="38"/>
                </a:cubicBezTo>
                <a:cubicBezTo>
                  <a:pt x="290208" y="-1583"/>
                  <a:pt x="432070" y="47866"/>
                  <a:pt x="573932" y="9731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60CA86F-9C84-954C-446C-080A58A8B76B}"/>
              </a:ext>
            </a:extLst>
          </p:cNvPr>
          <p:cNvSpPr/>
          <p:nvPr/>
        </p:nvSpPr>
        <p:spPr>
          <a:xfrm>
            <a:off x="5214950" y="3381245"/>
            <a:ext cx="107528" cy="193035"/>
          </a:xfrm>
          <a:custGeom>
            <a:avLst/>
            <a:gdLst>
              <a:gd name="connsiteX0" fmla="*/ 0 w 102057"/>
              <a:gd name="connsiteY0" fmla="*/ 0 h 162560"/>
              <a:gd name="connsiteX1" fmla="*/ 101600 w 102057"/>
              <a:gd name="connsiteY1" fmla="*/ 66040 h 162560"/>
              <a:gd name="connsiteX2" fmla="*/ 30480 w 102057"/>
              <a:gd name="connsiteY2" fmla="*/ 162560 h 162560"/>
            </a:gdLst>
            <a:ahLst/>
            <a:cxnLst>
              <a:cxn ang="0">
                <a:pos x="connsiteX0" y="connsiteY0"/>
              </a:cxn>
              <a:cxn ang="0">
                <a:pos x="connsiteX1" y="connsiteY1"/>
              </a:cxn>
              <a:cxn ang="0">
                <a:pos x="connsiteX2" y="connsiteY2"/>
              </a:cxn>
            </a:cxnLst>
            <a:rect l="l" t="t" r="r" b="b"/>
            <a:pathLst>
              <a:path w="102057" h="162560">
                <a:moveTo>
                  <a:pt x="0" y="0"/>
                </a:moveTo>
                <a:cubicBezTo>
                  <a:pt x="48260" y="19473"/>
                  <a:pt x="96520" y="38947"/>
                  <a:pt x="101600" y="66040"/>
                </a:cubicBezTo>
                <a:cubicBezTo>
                  <a:pt x="106680" y="93133"/>
                  <a:pt x="68580" y="127846"/>
                  <a:pt x="30480" y="1625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CAD5E1B-0014-CBE3-1623-DDB568D38E49}"/>
              </a:ext>
            </a:extLst>
          </p:cNvPr>
          <p:cNvSpPr/>
          <p:nvPr/>
        </p:nvSpPr>
        <p:spPr>
          <a:xfrm>
            <a:off x="5151737" y="3434580"/>
            <a:ext cx="30653" cy="139700"/>
          </a:xfrm>
          <a:custGeom>
            <a:avLst/>
            <a:gdLst>
              <a:gd name="connsiteX0" fmla="*/ 0 w 30653"/>
              <a:gd name="connsiteY0" fmla="*/ 0 h 139700"/>
              <a:gd name="connsiteX1" fmla="*/ 30480 w 30653"/>
              <a:gd name="connsiteY1" fmla="*/ 76200 h 139700"/>
              <a:gd name="connsiteX2" fmla="*/ 10160 w 30653"/>
              <a:gd name="connsiteY2" fmla="*/ 139700 h 139700"/>
            </a:gdLst>
            <a:ahLst/>
            <a:cxnLst>
              <a:cxn ang="0">
                <a:pos x="connsiteX0" y="connsiteY0"/>
              </a:cxn>
              <a:cxn ang="0">
                <a:pos x="connsiteX1" y="connsiteY1"/>
              </a:cxn>
              <a:cxn ang="0">
                <a:pos x="connsiteX2" y="connsiteY2"/>
              </a:cxn>
            </a:cxnLst>
            <a:rect l="l" t="t" r="r" b="b"/>
            <a:pathLst>
              <a:path w="30653" h="139700">
                <a:moveTo>
                  <a:pt x="0" y="0"/>
                </a:moveTo>
                <a:cubicBezTo>
                  <a:pt x="14393" y="26458"/>
                  <a:pt x="28787" y="52917"/>
                  <a:pt x="30480" y="76200"/>
                </a:cubicBezTo>
                <a:cubicBezTo>
                  <a:pt x="32173" y="99483"/>
                  <a:pt x="21166" y="119591"/>
                  <a:pt x="10160" y="1397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41FF163B-3FDF-DABA-418B-1461BB8842EC}"/>
              </a:ext>
            </a:extLst>
          </p:cNvPr>
          <p:cNvSpPr/>
          <p:nvPr/>
        </p:nvSpPr>
        <p:spPr>
          <a:xfrm rot="664202">
            <a:off x="5349533" y="3388883"/>
            <a:ext cx="119575" cy="160020"/>
          </a:xfrm>
          <a:custGeom>
            <a:avLst/>
            <a:gdLst>
              <a:gd name="connsiteX0" fmla="*/ 0 w 119575"/>
              <a:gd name="connsiteY0" fmla="*/ 0 h 160020"/>
              <a:gd name="connsiteX1" fmla="*/ 116840 w 119575"/>
              <a:gd name="connsiteY1" fmla="*/ 40640 h 160020"/>
              <a:gd name="connsiteX2" fmla="*/ 71120 w 119575"/>
              <a:gd name="connsiteY2" fmla="*/ 160020 h 160020"/>
            </a:gdLst>
            <a:ahLst/>
            <a:cxnLst>
              <a:cxn ang="0">
                <a:pos x="connsiteX0" y="connsiteY0"/>
              </a:cxn>
              <a:cxn ang="0">
                <a:pos x="connsiteX1" y="connsiteY1"/>
              </a:cxn>
              <a:cxn ang="0">
                <a:pos x="connsiteX2" y="connsiteY2"/>
              </a:cxn>
            </a:cxnLst>
            <a:rect l="l" t="t" r="r" b="b"/>
            <a:pathLst>
              <a:path w="119575" h="160020">
                <a:moveTo>
                  <a:pt x="0" y="0"/>
                </a:moveTo>
                <a:cubicBezTo>
                  <a:pt x="52493" y="6985"/>
                  <a:pt x="104987" y="13970"/>
                  <a:pt x="116840" y="40640"/>
                </a:cubicBezTo>
                <a:cubicBezTo>
                  <a:pt x="128693" y="67310"/>
                  <a:pt x="99906" y="113665"/>
                  <a:pt x="71120" y="16002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F8E87F3-80BF-E5C3-C3B3-87B62D6757F0}"/>
              </a:ext>
            </a:extLst>
          </p:cNvPr>
          <p:cNvSpPr/>
          <p:nvPr/>
        </p:nvSpPr>
        <p:spPr>
          <a:xfrm>
            <a:off x="4911031" y="3426903"/>
            <a:ext cx="100618" cy="187960"/>
          </a:xfrm>
          <a:custGeom>
            <a:avLst/>
            <a:gdLst>
              <a:gd name="connsiteX0" fmla="*/ 0 w 100618"/>
              <a:gd name="connsiteY0" fmla="*/ 0 h 187960"/>
              <a:gd name="connsiteX1" fmla="*/ 96520 w 100618"/>
              <a:gd name="connsiteY1" fmla="*/ 81280 h 187960"/>
              <a:gd name="connsiteX2" fmla="*/ 73660 w 100618"/>
              <a:gd name="connsiteY2" fmla="*/ 187960 h 187960"/>
            </a:gdLst>
            <a:ahLst/>
            <a:cxnLst>
              <a:cxn ang="0">
                <a:pos x="connsiteX0" y="connsiteY0"/>
              </a:cxn>
              <a:cxn ang="0">
                <a:pos x="connsiteX1" y="connsiteY1"/>
              </a:cxn>
              <a:cxn ang="0">
                <a:pos x="connsiteX2" y="connsiteY2"/>
              </a:cxn>
            </a:cxnLst>
            <a:rect l="l" t="t" r="r" b="b"/>
            <a:pathLst>
              <a:path w="100618" h="187960">
                <a:moveTo>
                  <a:pt x="0" y="0"/>
                </a:moveTo>
                <a:cubicBezTo>
                  <a:pt x="42121" y="24976"/>
                  <a:pt x="84243" y="49953"/>
                  <a:pt x="96520" y="81280"/>
                </a:cubicBezTo>
                <a:cubicBezTo>
                  <a:pt x="108797" y="112607"/>
                  <a:pt x="91228" y="150283"/>
                  <a:pt x="73660" y="1879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A8E9FEF1-029E-3157-C76B-170474AF3AEE}"/>
              </a:ext>
            </a:extLst>
          </p:cNvPr>
          <p:cNvSpPr/>
          <p:nvPr/>
        </p:nvSpPr>
        <p:spPr>
          <a:xfrm>
            <a:off x="5015435" y="3437739"/>
            <a:ext cx="90964" cy="170180"/>
          </a:xfrm>
          <a:custGeom>
            <a:avLst/>
            <a:gdLst>
              <a:gd name="connsiteX0" fmla="*/ 0 w 90964"/>
              <a:gd name="connsiteY0" fmla="*/ 0 h 170180"/>
              <a:gd name="connsiteX1" fmla="*/ 81280 w 90964"/>
              <a:gd name="connsiteY1" fmla="*/ 60960 h 170180"/>
              <a:gd name="connsiteX2" fmla="*/ 86360 w 90964"/>
              <a:gd name="connsiteY2" fmla="*/ 170180 h 170180"/>
            </a:gdLst>
            <a:ahLst/>
            <a:cxnLst>
              <a:cxn ang="0">
                <a:pos x="connsiteX0" y="connsiteY0"/>
              </a:cxn>
              <a:cxn ang="0">
                <a:pos x="connsiteX1" y="connsiteY1"/>
              </a:cxn>
              <a:cxn ang="0">
                <a:pos x="connsiteX2" y="connsiteY2"/>
              </a:cxn>
            </a:cxnLst>
            <a:rect l="l" t="t" r="r" b="b"/>
            <a:pathLst>
              <a:path w="90964" h="170180">
                <a:moveTo>
                  <a:pt x="0" y="0"/>
                </a:moveTo>
                <a:cubicBezTo>
                  <a:pt x="33443" y="16298"/>
                  <a:pt x="66887" y="32597"/>
                  <a:pt x="81280" y="60960"/>
                </a:cubicBezTo>
                <a:cubicBezTo>
                  <a:pt x="95673" y="89323"/>
                  <a:pt x="91016" y="129751"/>
                  <a:pt x="86360" y="17018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3FD788F-DA6C-446A-1FCA-689D7DD51878}"/>
              </a:ext>
            </a:extLst>
          </p:cNvPr>
          <p:cNvCxnSpPr/>
          <p:nvPr/>
        </p:nvCxnSpPr>
        <p:spPr>
          <a:xfrm>
            <a:off x="1420844" y="4036732"/>
            <a:ext cx="0" cy="536027"/>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F491421-7C53-7E93-E11E-1712DA947BA4}"/>
                  </a:ext>
                </a:extLst>
              </p:cNvPr>
              <p:cNvSpPr txBox="1"/>
              <p:nvPr/>
            </p:nvSpPr>
            <p:spPr>
              <a:xfrm>
                <a:off x="1936646" y="4120079"/>
                <a:ext cx="37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BF491421-7C53-7E93-E11E-1712DA947BA4}"/>
                  </a:ext>
                </a:extLst>
              </p:cNvPr>
              <p:cNvSpPr txBox="1">
                <a:spLocks noRot="1" noChangeAspect="1" noMove="1" noResize="1" noEditPoints="1" noAdjustHandles="1" noChangeArrowheads="1" noChangeShapeType="1" noTextEdit="1"/>
              </p:cNvSpPr>
              <p:nvPr/>
            </p:nvSpPr>
            <p:spPr>
              <a:xfrm>
                <a:off x="1936646" y="4120079"/>
                <a:ext cx="376571" cy="369332"/>
              </a:xfrm>
              <a:prstGeom prst="rect">
                <a:avLst/>
              </a:prstGeom>
              <a:blipFill>
                <a:blip r:embed="rId4"/>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26CB959D-DE79-1708-27F8-F133BEB6D0E6}"/>
              </a:ext>
            </a:extLst>
          </p:cNvPr>
          <p:cNvCxnSpPr/>
          <p:nvPr/>
        </p:nvCxnSpPr>
        <p:spPr>
          <a:xfrm>
            <a:off x="2402462" y="4304745"/>
            <a:ext cx="591207" cy="0"/>
          </a:xfrm>
          <a:prstGeom prst="line">
            <a:avLst/>
          </a:prstGeom>
        </p:spPr>
        <p:style>
          <a:lnRef idx="3">
            <a:schemeClr val="accent2"/>
          </a:lnRef>
          <a:fillRef idx="0">
            <a:schemeClr val="accent2"/>
          </a:fillRef>
          <a:effectRef idx="2">
            <a:schemeClr val="accent2"/>
          </a:effectRef>
          <a:fontRef idx="minor">
            <a:schemeClr val="tx1"/>
          </a:fontRef>
        </p:style>
      </p:cxnSp>
      <p:sp>
        <p:nvSpPr>
          <p:cNvPr id="52" name="TextBox 51">
            <a:extLst>
              <a:ext uri="{FF2B5EF4-FFF2-40B4-BE49-F238E27FC236}">
                <a16:creationId xmlns:a16="http://schemas.microsoft.com/office/drawing/2014/main" id="{F2E62C57-01EE-4FC9-992C-876E974252F0}"/>
              </a:ext>
            </a:extLst>
          </p:cNvPr>
          <p:cNvSpPr txBox="1"/>
          <p:nvPr/>
        </p:nvSpPr>
        <p:spPr>
          <a:xfrm>
            <a:off x="3370211" y="4137727"/>
            <a:ext cx="272255" cy="646331"/>
          </a:xfrm>
          <a:prstGeom prst="rect">
            <a:avLst/>
          </a:prstGeom>
          <a:noFill/>
        </p:spPr>
        <p:txBody>
          <a:bodyPr wrap="square">
            <a:spAutoFit/>
          </a:bodyPr>
          <a:lstStyle/>
          <a:p>
            <a:r>
              <a:rPr lang="fa-IR" dirty="0"/>
              <a:t>= </a:t>
            </a:r>
            <a:endParaRPr lang="en-US" dirty="0"/>
          </a:p>
        </p:txBody>
      </p:sp>
      <p:sp>
        <p:nvSpPr>
          <p:cNvPr id="53" name="Rectangle 52">
            <a:extLst>
              <a:ext uri="{FF2B5EF4-FFF2-40B4-BE49-F238E27FC236}">
                <a16:creationId xmlns:a16="http://schemas.microsoft.com/office/drawing/2014/main" id="{B725E4FC-4A5A-A765-87A0-BB6E1B6E6815}"/>
              </a:ext>
            </a:extLst>
          </p:cNvPr>
          <p:cNvSpPr/>
          <p:nvPr/>
        </p:nvSpPr>
        <p:spPr>
          <a:xfrm>
            <a:off x="4769070" y="3953948"/>
            <a:ext cx="513616" cy="5012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E5A85433-E725-D2BC-40FF-8D89A8EADCC3}"/>
              </a:ext>
            </a:extLst>
          </p:cNvPr>
          <p:cNvSpPr txBox="1"/>
          <p:nvPr/>
        </p:nvSpPr>
        <p:spPr>
          <a:xfrm>
            <a:off x="6059566" y="4011899"/>
            <a:ext cx="8162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Faces </a:t>
            </a:r>
          </a:p>
        </p:txBody>
      </p:sp>
      <p:sp>
        <p:nvSpPr>
          <p:cNvPr id="55" name="TextBox 54">
            <a:extLst>
              <a:ext uri="{FF2B5EF4-FFF2-40B4-BE49-F238E27FC236}">
                <a16:creationId xmlns:a16="http://schemas.microsoft.com/office/drawing/2014/main" id="{862B9D12-87E0-CB5D-2C42-B6918D789318}"/>
              </a:ext>
            </a:extLst>
          </p:cNvPr>
          <p:cNvSpPr txBox="1"/>
          <p:nvPr/>
        </p:nvSpPr>
        <p:spPr>
          <a:xfrm>
            <a:off x="6026483" y="3172842"/>
            <a:ext cx="7990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Toric</a:t>
            </a:r>
          </a:p>
        </p:txBody>
      </p:sp>
      <p:cxnSp>
        <p:nvCxnSpPr>
          <p:cNvPr id="60" name="Straight Connector 59">
            <a:extLst>
              <a:ext uri="{FF2B5EF4-FFF2-40B4-BE49-F238E27FC236}">
                <a16:creationId xmlns:a16="http://schemas.microsoft.com/office/drawing/2014/main" id="{FCC61A52-D8B2-AAC3-D557-31BD9FE48A0F}"/>
              </a:ext>
            </a:extLst>
          </p:cNvPr>
          <p:cNvCxnSpPr/>
          <p:nvPr/>
        </p:nvCxnSpPr>
        <p:spPr>
          <a:xfrm>
            <a:off x="1428762" y="4874299"/>
            <a:ext cx="0" cy="520262"/>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DE8135-DF13-CADF-6FBF-E65A0E7C1241}"/>
                  </a:ext>
                </a:extLst>
              </p:cNvPr>
              <p:cNvSpPr txBox="1"/>
              <p:nvPr/>
            </p:nvSpPr>
            <p:spPr>
              <a:xfrm>
                <a:off x="1965051" y="4949764"/>
                <a:ext cx="35608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TextBox 63">
                <a:extLst>
                  <a:ext uri="{FF2B5EF4-FFF2-40B4-BE49-F238E27FC236}">
                    <a16:creationId xmlns:a16="http://schemas.microsoft.com/office/drawing/2014/main" id="{6BDE8135-DF13-CADF-6FBF-E65A0E7C1241}"/>
                  </a:ext>
                </a:extLst>
              </p:cNvPr>
              <p:cNvSpPr txBox="1">
                <a:spLocks noRot="1" noChangeAspect="1" noMove="1" noResize="1" noEditPoints="1" noAdjustHandles="1" noChangeArrowheads="1" noChangeShapeType="1" noTextEdit="1"/>
              </p:cNvSpPr>
              <p:nvPr/>
            </p:nvSpPr>
            <p:spPr>
              <a:xfrm>
                <a:off x="1965051" y="4949764"/>
                <a:ext cx="356084" cy="369332"/>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B74AF45B-ADE7-A677-F538-793D9E30DE4E}"/>
              </a:ext>
            </a:extLst>
          </p:cNvPr>
          <p:cNvSpPr/>
          <p:nvPr/>
        </p:nvSpPr>
        <p:spPr>
          <a:xfrm>
            <a:off x="2591217" y="5085959"/>
            <a:ext cx="136056" cy="126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F5E824-7ACA-8237-9354-F26B34D0193E}"/>
              </a:ext>
            </a:extLst>
          </p:cNvPr>
          <p:cNvSpPr txBox="1"/>
          <p:nvPr/>
        </p:nvSpPr>
        <p:spPr>
          <a:xfrm>
            <a:off x="3386732" y="5021117"/>
            <a:ext cx="280138" cy="369332"/>
          </a:xfrm>
          <a:prstGeom prst="rect">
            <a:avLst/>
          </a:prstGeom>
          <a:noFill/>
        </p:spPr>
        <p:txBody>
          <a:bodyPr wrap="square">
            <a:spAutoFit/>
          </a:bodyPr>
          <a:lstStyle/>
          <a:p>
            <a:r>
              <a:rPr lang="fa-IR" dirty="0"/>
              <a:t>=</a:t>
            </a:r>
            <a:endParaRPr lang="en-US" dirty="0"/>
          </a:p>
        </p:txBody>
      </p:sp>
      <p:cxnSp>
        <p:nvCxnSpPr>
          <p:cNvPr id="38" name="Straight Connector 37">
            <a:extLst>
              <a:ext uri="{FF2B5EF4-FFF2-40B4-BE49-F238E27FC236}">
                <a16:creationId xmlns:a16="http://schemas.microsoft.com/office/drawing/2014/main" id="{21D82DF2-2031-0EF5-C5C5-F298243CCE8F}"/>
              </a:ext>
            </a:extLst>
          </p:cNvPr>
          <p:cNvCxnSpPr>
            <a:cxnSpLocks/>
          </p:cNvCxnSpPr>
          <p:nvPr/>
        </p:nvCxnSpPr>
        <p:spPr>
          <a:xfrm>
            <a:off x="5004737" y="4772126"/>
            <a:ext cx="0" cy="63856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ADCE1021-8B9A-30EE-8695-51E83399E5BC}"/>
              </a:ext>
            </a:extLst>
          </p:cNvPr>
          <p:cNvSpPr/>
          <p:nvPr/>
        </p:nvSpPr>
        <p:spPr>
          <a:xfrm>
            <a:off x="2645578" y="6200808"/>
            <a:ext cx="136056" cy="126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49A2AF3-F200-D281-82CD-B10114882F43}"/>
              </a:ext>
            </a:extLst>
          </p:cNvPr>
          <p:cNvSpPr/>
          <p:nvPr/>
        </p:nvSpPr>
        <p:spPr>
          <a:xfrm>
            <a:off x="1437955" y="6201644"/>
            <a:ext cx="136056" cy="126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5001E0D-AB8C-24EF-F60A-8000D2D9E887}"/>
                  </a:ext>
                </a:extLst>
              </p:cNvPr>
              <p:cNvSpPr txBox="1"/>
              <p:nvPr/>
            </p:nvSpPr>
            <p:spPr>
              <a:xfrm>
                <a:off x="1969272" y="6125880"/>
                <a:ext cx="35256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TextBox 60">
                <a:extLst>
                  <a:ext uri="{FF2B5EF4-FFF2-40B4-BE49-F238E27FC236}">
                    <a16:creationId xmlns:a16="http://schemas.microsoft.com/office/drawing/2014/main" id="{25001E0D-AB8C-24EF-F60A-8000D2D9E887}"/>
                  </a:ext>
                </a:extLst>
              </p:cNvPr>
              <p:cNvSpPr txBox="1">
                <a:spLocks noRot="1" noChangeAspect="1" noMove="1" noResize="1" noEditPoints="1" noAdjustHandles="1" noChangeArrowheads="1" noChangeShapeType="1" noTextEdit="1"/>
              </p:cNvSpPr>
              <p:nvPr/>
            </p:nvSpPr>
            <p:spPr>
              <a:xfrm>
                <a:off x="1969272" y="6125880"/>
                <a:ext cx="352568" cy="369332"/>
              </a:xfrm>
              <a:prstGeom prst="rect">
                <a:avLst/>
              </a:prstGeom>
              <a:blipFill>
                <a:blip r:embed="rId6"/>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70C2AC83-C152-1E13-7A8E-ACBE4584B9DD}"/>
              </a:ext>
            </a:extLst>
          </p:cNvPr>
          <p:cNvSpPr txBox="1"/>
          <p:nvPr/>
        </p:nvSpPr>
        <p:spPr>
          <a:xfrm>
            <a:off x="3366267" y="6075527"/>
            <a:ext cx="280138" cy="369332"/>
          </a:xfrm>
          <a:prstGeom prst="rect">
            <a:avLst/>
          </a:prstGeom>
          <a:noFill/>
        </p:spPr>
        <p:txBody>
          <a:bodyPr wrap="square">
            <a:spAutoFit/>
          </a:bodyPr>
          <a:lstStyle/>
          <a:p>
            <a:r>
              <a:rPr lang="fa-IR" dirty="0"/>
              <a:t>=</a:t>
            </a:r>
            <a:endParaRPr lang="en-US" dirty="0"/>
          </a:p>
        </p:txBody>
      </p:sp>
      <p:sp>
        <p:nvSpPr>
          <p:cNvPr id="65" name="Oval 64">
            <a:extLst>
              <a:ext uri="{FF2B5EF4-FFF2-40B4-BE49-F238E27FC236}">
                <a16:creationId xmlns:a16="http://schemas.microsoft.com/office/drawing/2014/main" id="{E73AB0C4-EAFF-F8A9-E4B0-222FE4E9E7A2}"/>
              </a:ext>
            </a:extLst>
          </p:cNvPr>
          <p:cNvSpPr/>
          <p:nvPr/>
        </p:nvSpPr>
        <p:spPr>
          <a:xfrm flipH="1">
            <a:off x="4921660" y="6210447"/>
            <a:ext cx="132827" cy="1168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63A78954-D83C-A21B-067F-70F28F2FBCD7}"/>
              </a:ext>
            </a:extLst>
          </p:cNvPr>
          <p:cNvSpPr txBox="1"/>
          <p:nvPr/>
        </p:nvSpPr>
        <p:spPr>
          <a:xfrm>
            <a:off x="5966676" y="5514790"/>
            <a:ext cx="613815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Edge</a:t>
            </a:r>
          </a:p>
        </p:txBody>
      </p:sp>
      <p:sp>
        <p:nvSpPr>
          <p:cNvPr id="69" name="TextBox 68">
            <a:extLst>
              <a:ext uri="{FF2B5EF4-FFF2-40B4-BE49-F238E27FC236}">
                <a16:creationId xmlns:a16="http://schemas.microsoft.com/office/drawing/2014/main" id="{1FA381D3-73E6-704E-51B3-C4A2653BEE33}"/>
              </a:ext>
            </a:extLst>
          </p:cNvPr>
          <p:cNvSpPr txBox="1"/>
          <p:nvPr/>
        </p:nvSpPr>
        <p:spPr>
          <a:xfrm>
            <a:off x="5858143" y="6041813"/>
            <a:ext cx="613815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Vertices</a:t>
            </a:r>
          </a:p>
        </p:txBody>
      </p:sp>
      <p:cxnSp>
        <p:nvCxnSpPr>
          <p:cNvPr id="51" name="Straight Connector 50">
            <a:extLst>
              <a:ext uri="{FF2B5EF4-FFF2-40B4-BE49-F238E27FC236}">
                <a16:creationId xmlns:a16="http://schemas.microsoft.com/office/drawing/2014/main" id="{C2AD74E6-4949-8603-3965-56289E1E5C69}"/>
              </a:ext>
            </a:extLst>
          </p:cNvPr>
          <p:cNvCxnSpPr/>
          <p:nvPr/>
        </p:nvCxnSpPr>
        <p:spPr>
          <a:xfrm>
            <a:off x="1070043" y="5768502"/>
            <a:ext cx="78176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2A33648-A3D4-41BD-DCFA-0A79767CF68F}"/>
                  </a:ext>
                </a:extLst>
              </p:cNvPr>
              <p:cNvSpPr txBox="1"/>
              <p:nvPr/>
            </p:nvSpPr>
            <p:spPr>
              <a:xfrm>
                <a:off x="1936646" y="5583836"/>
                <a:ext cx="2707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2" name="TextBox 61">
                <a:extLst>
                  <a:ext uri="{FF2B5EF4-FFF2-40B4-BE49-F238E27FC236}">
                    <a16:creationId xmlns:a16="http://schemas.microsoft.com/office/drawing/2014/main" id="{52A33648-A3D4-41BD-DCFA-0A79767CF68F}"/>
                  </a:ext>
                </a:extLst>
              </p:cNvPr>
              <p:cNvSpPr txBox="1">
                <a:spLocks noRot="1" noChangeAspect="1" noMove="1" noResize="1" noEditPoints="1" noAdjustHandles="1" noChangeArrowheads="1" noChangeShapeType="1" noTextEdit="1"/>
              </p:cNvSpPr>
              <p:nvPr/>
            </p:nvSpPr>
            <p:spPr>
              <a:xfrm>
                <a:off x="1936646" y="5583836"/>
                <a:ext cx="270733" cy="369332"/>
              </a:xfrm>
              <a:prstGeom prst="rect">
                <a:avLst/>
              </a:prstGeom>
              <a:blipFill>
                <a:blip r:embed="rId7"/>
                <a:stretch>
                  <a:fillRect r="-20455"/>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8CD98FB6-008C-410F-69BC-543B4E59C5B6}"/>
              </a:ext>
            </a:extLst>
          </p:cNvPr>
          <p:cNvSpPr/>
          <p:nvPr/>
        </p:nvSpPr>
        <p:spPr>
          <a:xfrm>
            <a:off x="2591217" y="5699456"/>
            <a:ext cx="136056" cy="126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4C2EBBAC-0664-E9C4-01BC-4ED92B27DE89}"/>
              </a:ext>
            </a:extLst>
          </p:cNvPr>
          <p:cNvSpPr txBox="1"/>
          <p:nvPr/>
        </p:nvSpPr>
        <p:spPr>
          <a:xfrm>
            <a:off x="3386732" y="5578018"/>
            <a:ext cx="301472" cy="369332"/>
          </a:xfrm>
          <a:prstGeom prst="rect">
            <a:avLst/>
          </a:prstGeom>
          <a:noFill/>
        </p:spPr>
        <p:txBody>
          <a:bodyPr wrap="square">
            <a:spAutoFit/>
          </a:bodyPr>
          <a:lstStyle/>
          <a:p>
            <a:r>
              <a:rPr lang="fa-IR" dirty="0"/>
              <a:t>=</a:t>
            </a:r>
            <a:endParaRPr lang="en-US" dirty="0"/>
          </a:p>
        </p:txBody>
      </p:sp>
      <p:cxnSp>
        <p:nvCxnSpPr>
          <p:cNvPr id="71" name="Straight Connector 70">
            <a:extLst>
              <a:ext uri="{FF2B5EF4-FFF2-40B4-BE49-F238E27FC236}">
                <a16:creationId xmlns:a16="http://schemas.microsoft.com/office/drawing/2014/main" id="{E694576D-AA95-07D1-7A02-8FF7100FA3B7}"/>
              </a:ext>
            </a:extLst>
          </p:cNvPr>
          <p:cNvCxnSpPr/>
          <p:nvPr/>
        </p:nvCxnSpPr>
        <p:spPr>
          <a:xfrm>
            <a:off x="4567773" y="5762684"/>
            <a:ext cx="781760" cy="0"/>
          </a:xfrm>
          <a:prstGeom prst="line">
            <a:avLst/>
          </a:prstGeom>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453AA4F2-3E6B-4A91-6E5E-0E384BE02F96}"/>
              </a:ext>
            </a:extLst>
          </p:cNvPr>
          <p:cNvSpPr txBox="1"/>
          <p:nvPr/>
        </p:nvSpPr>
        <p:spPr>
          <a:xfrm>
            <a:off x="6035311" y="4826884"/>
            <a:ext cx="697323"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Edge </a:t>
            </a:r>
          </a:p>
        </p:txBody>
      </p:sp>
      <p:sp>
        <p:nvSpPr>
          <p:cNvPr id="74" name="Right Brace 73">
            <a:extLst>
              <a:ext uri="{FF2B5EF4-FFF2-40B4-BE49-F238E27FC236}">
                <a16:creationId xmlns:a16="http://schemas.microsoft.com/office/drawing/2014/main" id="{4306B6E2-705E-7B33-083D-162FD9A15B1D}"/>
              </a:ext>
            </a:extLst>
          </p:cNvPr>
          <p:cNvSpPr/>
          <p:nvPr/>
        </p:nvSpPr>
        <p:spPr>
          <a:xfrm>
            <a:off x="6732634" y="3742840"/>
            <a:ext cx="247267" cy="220450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Right Brace 75">
            <a:extLst>
              <a:ext uri="{FF2B5EF4-FFF2-40B4-BE49-F238E27FC236}">
                <a16:creationId xmlns:a16="http://schemas.microsoft.com/office/drawing/2014/main" id="{05CFA78B-BB1D-85BE-DD91-7FB7146C85B5}"/>
              </a:ext>
            </a:extLst>
          </p:cNvPr>
          <p:cNvSpPr/>
          <p:nvPr/>
        </p:nvSpPr>
        <p:spPr>
          <a:xfrm>
            <a:off x="7409584" y="4772126"/>
            <a:ext cx="301471" cy="16727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58CEFAD-21EC-6775-3B80-481C6D9C1235}"/>
                  </a:ext>
                </a:extLst>
              </p:cNvPr>
              <p:cNvSpPr txBox="1"/>
              <p:nvPr/>
            </p:nvSpPr>
            <p:spPr>
              <a:xfrm>
                <a:off x="4142544" y="4628367"/>
                <a:ext cx="61381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𝐻</m:t>
                          </m:r>
                        </m:e>
                        <m:sub>
                          <m:r>
                            <a:rPr lang="en-US" sz="1800" b="0" i="1" smtClean="0">
                              <a:latin typeface="Cambria Math" panose="02040503050406030204" pitchFamily="18" charset="0"/>
                              <a:cs typeface="Times New Roman" panose="02020603050405020304" pitchFamily="18" charset="0"/>
                            </a:rPr>
                            <m:t>𝑍</m:t>
                          </m:r>
                          <m:r>
                            <a:rPr lang="en-US" sz="1800" b="0" i="1" smtClean="0">
                              <a:latin typeface="Cambria Math" panose="02040503050406030204" pitchFamily="18" charset="0"/>
                              <a:cs typeface="Times New Roman" panose="02020603050405020304" pitchFamily="18" charset="0"/>
                            </a:rPr>
                            <m:t> </m:t>
                          </m:r>
                        </m:sub>
                      </m:sSub>
                    </m:oMath>
                  </m:oMathPara>
                </a14:m>
                <a:endParaRPr lang="en-US" dirty="0"/>
              </a:p>
            </p:txBody>
          </p:sp>
        </mc:Choice>
        <mc:Fallback xmlns="">
          <p:sp>
            <p:nvSpPr>
              <p:cNvPr id="78" name="TextBox 77">
                <a:extLst>
                  <a:ext uri="{FF2B5EF4-FFF2-40B4-BE49-F238E27FC236}">
                    <a16:creationId xmlns:a16="http://schemas.microsoft.com/office/drawing/2014/main" id="{C58CEFAD-21EC-6775-3B80-481C6D9C1235}"/>
                  </a:ext>
                </a:extLst>
              </p:cNvPr>
              <p:cNvSpPr txBox="1">
                <a:spLocks noRot="1" noChangeAspect="1" noMove="1" noResize="1" noEditPoints="1" noAdjustHandles="1" noChangeArrowheads="1" noChangeShapeType="1" noTextEdit="1"/>
              </p:cNvSpPr>
              <p:nvPr/>
            </p:nvSpPr>
            <p:spPr>
              <a:xfrm>
                <a:off x="4142544" y="4628367"/>
                <a:ext cx="61381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5C8C52B-D86A-86F2-37C1-77F311B4F3AF}"/>
                  </a:ext>
                </a:extLst>
              </p:cNvPr>
              <p:cNvSpPr txBox="1"/>
              <p:nvPr/>
            </p:nvSpPr>
            <p:spPr>
              <a:xfrm>
                <a:off x="4827440" y="5413216"/>
                <a:ext cx="61381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𝐻</m:t>
                          </m:r>
                        </m:e>
                        <m:sub>
                          <m:r>
                            <a:rPr lang="en-US" sz="1800" b="0" i="1" smtClean="0">
                              <a:latin typeface="Cambria Math" panose="02040503050406030204" pitchFamily="18" charset="0"/>
                              <a:cs typeface="Times New Roman" panose="02020603050405020304" pitchFamily="18" charset="0"/>
                            </a:rPr>
                            <m:t>𝑋</m:t>
                          </m:r>
                          <m:r>
                            <a:rPr lang="en-US" sz="1800" b="0" i="1" smtClean="0">
                              <a:latin typeface="Cambria Math" panose="02040503050406030204" pitchFamily="18" charset="0"/>
                              <a:cs typeface="Times New Roman" panose="02020603050405020304" pitchFamily="18" charset="0"/>
                            </a:rPr>
                            <m:t> </m:t>
                          </m:r>
                        </m:sub>
                      </m:sSub>
                    </m:oMath>
                  </m:oMathPara>
                </a14:m>
                <a:endParaRPr lang="en-US" dirty="0"/>
              </a:p>
            </p:txBody>
          </p:sp>
        </mc:Choice>
        <mc:Fallback xmlns="">
          <p:sp>
            <p:nvSpPr>
              <p:cNvPr id="80" name="TextBox 79">
                <a:extLst>
                  <a:ext uri="{FF2B5EF4-FFF2-40B4-BE49-F238E27FC236}">
                    <a16:creationId xmlns:a16="http://schemas.microsoft.com/office/drawing/2014/main" id="{B5C8C52B-D86A-86F2-37C1-77F311B4F3AF}"/>
                  </a:ext>
                </a:extLst>
              </p:cNvPr>
              <p:cNvSpPr txBox="1">
                <a:spLocks noRot="1" noChangeAspect="1" noMove="1" noResize="1" noEditPoints="1" noAdjustHandles="1" noChangeArrowheads="1" noChangeShapeType="1" noTextEdit="1"/>
              </p:cNvSpPr>
              <p:nvPr/>
            </p:nvSpPr>
            <p:spPr>
              <a:xfrm>
                <a:off x="4827440" y="5413216"/>
                <a:ext cx="6138152" cy="369332"/>
              </a:xfrm>
              <a:prstGeom prst="rect">
                <a:avLst/>
              </a:prstGeom>
              <a:blipFill>
                <a:blip r:embed="rId9"/>
                <a:stretch>
                  <a:fillRect/>
                </a:stretch>
              </a:blipFill>
            </p:spPr>
            <p:txBody>
              <a:bodyPr/>
              <a:lstStyle/>
              <a:p>
                <a:r>
                  <a:rPr lang="en-US">
                    <a:noFill/>
                  </a:rPr>
                  <a:t> </a:t>
                </a:r>
              </a:p>
            </p:txBody>
          </p:sp>
        </mc:Fallback>
      </mc:AlternateContent>
      <p:pic>
        <p:nvPicPr>
          <p:cNvPr id="20" name="Picture 19" descr="A logo with text and a group of people&#10;&#10;Description automatically generated">
            <a:extLst>
              <a:ext uri="{FF2B5EF4-FFF2-40B4-BE49-F238E27FC236}">
                <a16:creationId xmlns:a16="http://schemas.microsoft.com/office/drawing/2014/main" id="{46624254-AEF0-D3AF-445A-CE228EC0B1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45175" y="6115582"/>
            <a:ext cx="856586" cy="593388"/>
          </a:xfrm>
          <a:prstGeom prst="rect">
            <a:avLst/>
          </a:prstGeom>
        </p:spPr>
      </p:pic>
    </p:spTree>
    <p:extLst>
      <p:ext uri="{BB962C8B-B14F-4D97-AF65-F5344CB8AC3E}">
        <p14:creationId xmlns:p14="http://schemas.microsoft.com/office/powerpoint/2010/main" val="1893861697"/>
      </p:ext>
    </p:extLst>
  </p:cSld>
  <p:clrMapOvr>
    <a:masterClrMapping/>
  </p:clrMapOvr>
</p:sld>
</file>

<file path=ppt/theme/theme1.xml><?xml version="1.0" encoding="utf-8"?>
<a:theme xmlns:a="http://schemas.openxmlformats.org/drawingml/2006/main" name="SwellVTI">
  <a:themeElements>
    <a:clrScheme name="AnalogousFromDarkSeedLeftStep">
      <a:dk1>
        <a:srgbClr val="000000"/>
      </a:dk1>
      <a:lt1>
        <a:srgbClr val="FFFFFF"/>
      </a:lt1>
      <a:dk2>
        <a:srgbClr val="241B2F"/>
      </a:dk2>
      <a:lt2>
        <a:srgbClr val="F0F3F2"/>
      </a:lt2>
      <a:accent1>
        <a:srgbClr val="C34D72"/>
      </a:accent1>
      <a:accent2>
        <a:srgbClr val="B13B92"/>
      </a:accent2>
      <a:accent3>
        <a:srgbClr val="B24DC3"/>
      </a:accent3>
      <a:accent4>
        <a:srgbClr val="6E3BB1"/>
      </a:accent4>
      <a:accent5>
        <a:srgbClr val="4F4DC3"/>
      </a:accent5>
      <a:accent6>
        <a:srgbClr val="3B6AB1"/>
      </a:accent6>
      <a:hlink>
        <a:srgbClr val="6E59C7"/>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1_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6114</TotalTime>
  <Words>5683</Words>
  <Application>Microsoft Office PowerPoint</Application>
  <PresentationFormat>Widescreen</PresentationFormat>
  <Paragraphs>532</Paragraphs>
  <Slides>28</Slides>
  <Notes>27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28</vt:i4>
      </vt:variant>
    </vt:vector>
  </HeadingPairs>
  <TitlesOfParts>
    <vt:vector size="40" baseType="lpstr">
      <vt:lpstr>Aptos</vt:lpstr>
      <vt:lpstr>Aptos Display</vt:lpstr>
      <vt:lpstr>Arial</vt:lpstr>
      <vt:lpstr>Calibri</vt:lpstr>
      <vt:lpstr>Cambria Math</vt:lpstr>
      <vt:lpstr>Neue Haas Grotesk Text Pro</vt:lpstr>
      <vt:lpstr>Roboto</vt:lpstr>
      <vt:lpstr>Times New Roman</vt:lpstr>
      <vt:lpstr>SwellVTI</vt:lpstr>
      <vt:lpstr>1_Office Theme</vt:lpstr>
      <vt:lpstr>2_Office Theme</vt:lpstr>
      <vt:lpstr>Office Theme</vt:lpstr>
      <vt:lpstr>Quantum Low Density  Parity Check (QLDPC) Code </vt:lpstr>
      <vt:lpstr>Introduction</vt:lpstr>
      <vt:lpstr>Overview of History</vt:lpstr>
      <vt:lpstr>Talk Outline </vt:lpstr>
      <vt:lpstr>Error Correction with Quantum LDPC Codes </vt:lpstr>
      <vt:lpstr>PowerPoint Presentation</vt:lpstr>
      <vt:lpstr>PowerPoint Presentation</vt:lpstr>
      <vt:lpstr>Homological form of Toric Code</vt:lpstr>
      <vt:lpstr>Product Construction </vt:lpstr>
      <vt:lpstr>Product Codes  </vt:lpstr>
      <vt:lpstr>PowerPoint Presentation</vt:lpstr>
      <vt:lpstr>PowerPoint Presentation</vt:lpstr>
      <vt:lpstr>Putting a twist in the Toric Code </vt:lpstr>
      <vt:lpstr>How do stabilizer codes work? </vt:lpstr>
      <vt:lpstr>How do stabilizer codes work? </vt:lpstr>
      <vt:lpstr>BPT Bounds </vt:lpstr>
      <vt:lpstr>Connectivity Graph</vt:lpstr>
      <vt:lpstr>Quantify Connectivity</vt:lpstr>
      <vt:lpstr>Bounds from connectivity </vt:lpstr>
      <vt:lpstr>Toolkit: correctable regions</vt:lpstr>
      <vt:lpstr>If T is correctable and T ⊂U is correctable, then U ∪T is correctable </vt:lpstr>
      <vt:lpstr>Graph Expansion  </vt:lpstr>
      <vt:lpstr>Graph expansion  </vt:lpstr>
      <vt:lpstr>Graph expansion VS partitioning</vt:lpstr>
      <vt:lpstr>Graph Expansion Bounds: Converses(!)</vt:lpstr>
      <vt:lpstr>Decoding Quantum LDPC Code</vt:lpstr>
      <vt:lpstr> Decoding Success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moein taherinezhad</dc:creator>
  <cp:lastModifiedBy>Moein Taherinezhad</cp:lastModifiedBy>
  <cp:revision>150</cp:revision>
  <dcterms:created xsi:type="dcterms:W3CDTF">2024-06-30T09:25:46Z</dcterms:created>
  <dcterms:modified xsi:type="dcterms:W3CDTF">2024-07-31T11:13:45Z</dcterms:modified>
</cp:coreProperties>
</file>